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>
        <p:scale>
          <a:sx n="70" d="100"/>
          <a:sy n="70" d="100"/>
        </p:scale>
        <p:origin x="-74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6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8E6C8D-1AE6-4CE0-9552-0737228C31B1}" type="doc">
      <dgm:prSet loTypeId="urn:microsoft.com/office/officeart/2008/layout/AlternatingHexagons" loCatId="list" qsTypeId="urn:microsoft.com/office/officeart/2005/8/quickstyle/3d9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EF0D780-9FD6-4AEB-9E57-7A5C5EDC65F1}">
      <dgm:prSet phldrT="[Text]" custT="1"/>
      <dgm:spPr/>
      <dgm:t>
        <a:bodyPr/>
        <a:lstStyle/>
        <a:p>
          <a:r>
            <a:rPr lang="en-PH" sz="1800" dirty="0" smtClean="0"/>
            <a:t>Optics</a:t>
          </a:r>
          <a:endParaRPr lang="en-US" sz="1800" dirty="0"/>
        </a:p>
      </dgm:t>
    </dgm:pt>
    <dgm:pt modelId="{E1578C03-4663-4DFA-B8A9-7892F3842259}" type="parTrans" cxnId="{1EACAEEC-14F1-4B35-BBAB-C42A349461F8}">
      <dgm:prSet/>
      <dgm:spPr/>
      <dgm:t>
        <a:bodyPr/>
        <a:lstStyle/>
        <a:p>
          <a:endParaRPr lang="en-US"/>
        </a:p>
      </dgm:t>
    </dgm:pt>
    <dgm:pt modelId="{855D120E-328A-4DA7-9052-0A253C3E8859}" type="sibTrans" cxnId="{1EACAEEC-14F1-4B35-BBAB-C42A349461F8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D0DBA66-59DE-467A-8B51-E626C7119E3A}">
      <dgm:prSet custT="1"/>
      <dgm:spPr/>
      <dgm:t>
        <a:bodyPr/>
        <a:lstStyle/>
        <a:p>
          <a:r>
            <a:rPr lang="en-PH" sz="1800" dirty="0" smtClean="0"/>
            <a:t>Atomic Theory</a:t>
          </a:r>
        </a:p>
      </dgm:t>
    </dgm:pt>
    <dgm:pt modelId="{C206C6D5-A59E-4738-B889-C0EA235F19E7}" type="parTrans" cxnId="{516FC25A-1359-4586-AC18-2A4144D17C56}">
      <dgm:prSet/>
      <dgm:spPr/>
      <dgm:t>
        <a:bodyPr/>
        <a:lstStyle/>
        <a:p>
          <a:endParaRPr lang="en-US"/>
        </a:p>
      </dgm:t>
    </dgm:pt>
    <dgm:pt modelId="{F5CEE260-4328-49E9-8A98-B907C905EC98}" type="sibTrans" cxnId="{516FC25A-1359-4586-AC18-2A4144D17C56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CB58BB05-3A0C-469A-AED6-FC577AFE7A50}">
      <dgm:prSet custT="1"/>
      <dgm:spPr/>
      <dgm:t>
        <a:bodyPr/>
        <a:lstStyle/>
        <a:p>
          <a:r>
            <a:rPr lang="en-PH" sz="1800" dirty="0" smtClean="0"/>
            <a:t>Nuclear</a:t>
          </a:r>
          <a:r>
            <a:rPr lang="en-PH" sz="1800" baseline="0" dirty="0" smtClean="0"/>
            <a:t> Radiation</a:t>
          </a:r>
          <a:endParaRPr lang="en-US" sz="1800" dirty="0"/>
        </a:p>
      </dgm:t>
    </dgm:pt>
    <dgm:pt modelId="{1E2F8514-AD44-4E73-9386-A91426228C56}" type="parTrans" cxnId="{867B3AA7-C6F0-4ADB-A457-A1D8E8C30BD3}">
      <dgm:prSet/>
      <dgm:spPr/>
      <dgm:t>
        <a:bodyPr/>
        <a:lstStyle/>
        <a:p>
          <a:endParaRPr lang="en-US"/>
        </a:p>
      </dgm:t>
    </dgm:pt>
    <dgm:pt modelId="{0D855462-4C97-412F-B819-C5FF4252A9C7}" type="sibTrans" cxnId="{867B3AA7-C6F0-4ADB-A457-A1D8E8C30BD3}">
      <dgm:prSet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6149925-89B4-4AD3-8BC3-A7ECFB93B32F}" type="pres">
      <dgm:prSet presAssocID="{5E8E6C8D-1AE6-4CE0-9552-0737228C31B1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639EFCB-9C68-471F-8C38-D71743929136}" type="pres">
      <dgm:prSet presAssocID="{7EF0D780-9FD6-4AEB-9E57-7A5C5EDC65F1}" presName="composite" presStyleCnt="0"/>
      <dgm:spPr/>
      <dgm:t>
        <a:bodyPr/>
        <a:lstStyle/>
        <a:p>
          <a:endParaRPr lang="en-US"/>
        </a:p>
      </dgm:t>
    </dgm:pt>
    <dgm:pt modelId="{F6C4435E-B362-40D0-B775-CCAD7E57F35F}" type="pres">
      <dgm:prSet presAssocID="{7EF0D780-9FD6-4AEB-9E57-7A5C5EDC65F1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ECA969-34EC-4B5E-90C5-79054DAB0150}" type="pres">
      <dgm:prSet presAssocID="{7EF0D780-9FD6-4AEB-9E57-7A5C5EDC65F1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24392C-206B-466A-A245-188327FF59E7}" type="pres">
      <dgm:prSet presAssocID="{7EF0D780-9FD6-4AEB-9E57-7A5C5EDC65F1}" presName="BalanceSpacing" presStyleCnt="0"/>
      <dgm:spPr/>
      <dgm:t>
        <a:bodyPr/>
        <a:lstStyle/>
        <a:p>
          <a:endParaRPr lang="en-US"/>
        </a:p>
      </dgm:t>
    </dgm:pt>
    <dgm:pt modelId="{01CF65E1-2758-4650-BF0C-0E10F19376BE}" type="pres">
      <dgm:prSet presAssocID="{7EF0D780-9FD6-4AEB-9E57-7A5C5EDC65F1}" presName="BalanceSpacing1" presStyleCnt="0"/>
      <dgm:spPr/>
      <dgm:t>
        <a:bodyPr/>
        <a:lstStyle/>
        <a:p>
          <a:endParaRPr lang="en-US"/>
        </a:p>
      </dgm:t>
    </dgm:pt>
    <dgm:pt modelId="{D99F393E-7B3F-443D-87A0-025EEDFD08A4}" type="pres">
      <dgm:prSet presAssocID="{855D120E-328A-4DA7-9052-0A253C3E8859}" presName="Accent1Text" presStyleLbl="node1" presStyleIdx="1" presStyleCnt="6"/>
      <dgm:spPr/>
      <dgm:t>
        <a:bodyPr/>
        <a:lstStyle/>
        <a:p>
          <a:endParaRPr lang="en-US"/>
        </a:p>
      </dgm:t>
    </dgm:pt>
    <dgm:pt modelId="{488DA360-ED24-4F19-9379-D150744F4FB5}" type="pres">
      <dgm:prSet presAssocID="{855D120E-328A-4DA7-9052-0A253C3E8859}" presName="spaceBetweenRectangles" presStyleCnt="0"/>
      <dgm:spPr/>
      <dgm:t>
        <a:bodyPr/>
        <a:lstStyle/>
        <a:p>
          <a:endParaRPr lang="en-US"/>
        </a:p>
      </dgm:t>
    </dgm:pt>
    <dgm:pt modelId="{B8D90F26-D35A-4C8F-AF54-77FE2993BBD2}" type="pres">
      <dgm:prSet presAssocID="{BD0DBA66-59DE-467A-8B51-E626C7119E3A}" presName="composite" presStyleCnt="0"/>
      <dgm:spPr/>
      <dgm:t>
        <a:bodyPr/>
        <a:lstStyle/>
        <a:p>
          <a:endParaRPr lang="en-US"/>
        </a:p>
      </dgm:t>
    </dgm:pt>
    <dgm:pt modelId="{D7C860DF-B85B-4C4E-B1E7-E938C6216222}" type="pres">
      <dgm:prSet presAssocID="{BD0DBA66-59DE-467A-8B51-E626C7119E3A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E94EFF-95EA-42F5-8303-2A14A2D64EBC}" type="pres">
      <dgm:prSet presAssocID="{BD0DBA66-59DE-467A-8B51-E626C7119E3A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955AD5-DC83-4C3D-B455-D06241D54DC1}" type="pres">
      <dgm:prSet presAssocID="{BD0DBA66-59DE-467A-8B51-E626C7119E3A}" presName="BalanceSpacing" presStyleCnt="0"/>
      <dgm:spPr/>
      <dgm:t>
        <a:bodyPr/>
        <a:lstStyle/>
        <a:p>
          <a:endParaRPr lang="en-US"/>
        </a:p>
      </dgm:t>
    </dgm:pt>
    <dgm:pt modelId="{65E17390-229B-4A55-8D97-4763033BB9A7}" type="pres">
      <dgm:prSet presAssocID="{BD0DBA66-59DE-467A-8B51-E626C7119E3A}" presName="BalanceSpacing1" presStyleCnt="0"/>
      <dgm:spPr/>
      <dgm:t>
        <a:bodyPr/>
        <a:lstStyle/>
        <a:p>
          <a:endParaRPr lang="en-US"/>
        </a:p>
      </dgm:t>
    </dgm:pt>
    <dgm:pt modelId="{7BB7E57A-9927-4D6D-8785-DAFE5188BC8B}" type="pres">
      <dgm:prSet presAssocID="{F5CEE260-4328-49E9-8A98-B907C905EC98}" presName="Accent1Text" presStyleLbl="node1" presStyleIdx="3" presStyleCnt="6"/>
      <dgm:spPr/>
      <dgm:t>
        <a:bodyPr/>
        <a:lstStyle/>
        <a:p>
          <a:endParaRPr lang="en-US"/>
        </a:p>
      </dgm:t>
    </dgm:pt>
    <dgm:pt modelId="{1BCCD469-5C37-452D-8B4D-5E17845AF9F4}" type="pres">
      <dgm:prSet presAssocID="{F5CEE260-4328-49E9-8A98-B907C905EC98}" presName="spaceBetweenRectangles" presStyleCnt="0"/>
      <dgm:spPr/>
      <dgm:t>
        <a:bodyPr/>
        <a:lstStyle/>
        <a:p>
          <a:endParaRPr lang="en-US"/>
        </a:p>
      </dgm:t>
    </dgm:pt>
    <dgm:pt modelId="{F9E7F385-99A1-4898-8329-AB89B0604083}" type="pres">
      <dgm:prSet presAssocID="{CB58BB05-3A0C-469A-AED6-FC577AFE7A50}" presName="composite" presStyleCnt="0"/>
      <dgm:spPr/>
      <dgm:t>
        <a:bodyPr/>
        <a:lstStyle/>
        <a:p>
          <a:endParaRPr lang="en-US"/>
        </a:p>
      </dgm:t>
    </dgm:pt>
    <dgm:pt modelId="{B56EB049-BEEE-40CC-AFDF-F50C98F272AE}" type="pres">
      <dgm:prSet presAssocID="{CB58BB05-3A0C-469A-AED6-FC577AFE7A50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65916-8F6C-4CBC-B2B0-15A6C0C55D7E}" type="pres">
      <dgm:prSet presAssocID="{CB58BB05-3A0C-469A-AED6-FC577AFE7A50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37B855-B61F-4E0E-B5C6-1ABAE65ED3F5}" type="pres">
      <dgm:prSet presAssocID="{CB58BB05-3A0C-469A-AED6-FC577AFE7A50}" presName="BalanceSpacing" presStyleCnt="0"/>
      <dgm:spPr/>
      <dgm:t>
        <a:bodyPr/>
        <a:lstStyle/>
        <a:p>
          <a:endParaRPr lang="en-US"/>
        </a:p>
      </dgm:t>
    </dgm:pt>
    <dgm:pt modelId="{6E0A446B-DC77-4AD8-9FD7-075AA0082EBE}" type="pres">
      <dgm:prSet presAssocID="{CB58BB05-3A0C-469A-AED6-FC577AFE7A50}" presName="BalanceSpacing1" presStyleCnt="0"/>
      <dgm:spPr/>
      <dgm:t>
        <a:bodyPr/>
        <a:lstStyle/>
        <a:p>
          <a:endParaRPr lang="en-US"/>
        </a:p>
      </dgm:t>
    </dgm:pt>
    <dgm:pt modelId="{A476974B-768A-470C-AAD9-4E74492C5F0A}" type="pres">
      <dgm:prSet presAssocID="{0D855462-4C97-412F-B819-C5FF4252A9C7}" presName="Accent1Text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20FB8A5C-26C2-41CF-A788-5D8383A9644D}" type="presOf" srcId="{CB58BB05-3A0C-469A-AED6-FC577AFE7A50}" destId="{B56EB049-BEEE-40CC-AFDF-F50C98F272AE}" srcOrd="0" destOrd="0" presId="urn:microsoft.com/office/officeart/2008/layout/AlternatingHexagons"/>
    <dgm:cxn modelId="{9F63100C-765B-47D7-85AB-6C0FF80C0F7B}" type="presOf" srcId="{F5CEE260-4328-49E9-8A98-B907C905EC98}" destId="{7BB7E57A-9927-4D6D-8785-DAFE5188BC8B}" srcOrd="0" destOrd="0" presId="urn:microsoft.com/office/officeart/2008/layout/AlternatingHexagons"/>
    <dgm:cxn modelId="{69606CBE-49BF-4B4D-B2E6-346CAA42D417}" type="presOf" srcId="{855D120E-328A-4DA7-9052-0A253C3E8859}" destId="{D99F393E-7B3F-443D-87A0-025EEDFD08A4}" srcOrd="0" destOrd="0" presId="urn:microsoft.com/office/officeart/2008/layout/AlternatingHexagons"/>
    <dgm:cxn modelId="{1EACAEEC-14F1-4B35-BBAB-C42A349461F8}" srcId="{5E8E6C8D-1AE6-4CE0-9552-0737228C31B1}" destId="{7EF0D780-9FD6-4AEB-9E57-7A5C5EDC65F1}" srcOrd="0" destOrd="0" parTransId="{E1578C03-4663-4DFA-B8A9-7892F3842259}" sibTransId="{855D120E-328A-4DA7-9052-0A253C3E8859}"/>
    <dgm:cxn modelId="{8CE8BB29-7719-4C1F-8014-DB1E2C0A1CFF}" type="presOf" srcId="{0D855462-4C97-412F-B819-C5FF4252A9C7}" destId="{A476974B-768A-470C-AAD9-4E74492C5F0A}" srcOrd="0" destOrd="0" presId="urn:microsoft.com/office/officeart/2008/layout/AlternatingHexagons"/>
    <dgm:cxn modelId="{B7D89EC5-E2D1-4829-8C71-9FFC5693BD94}" type="presOf" srcId="{5E8E6C8D-1AE6-4CE0-9552-0737228C31B1}" destId="{E6149925-89B4-4AD3-8BC3-A7ECFB93B32F}" srcOrd="0" destOrd="0" presId="urn:microsoft.com/office/officeart/2008/layout/AlternatingHexagons"/>
    <dgm:cxn modelId="{516FC25A-1359-4586-AC18-2A4144D17C56}" srcId="{5E8E6C8D-1AE6-4CE0-9552-0737228C31B1}" destId="{BD0DBA66-59DE-467A-8B51-E626C7119E3A}" srcOrd="1" destOrd="0" parTransId="{C206C6D5-A59E-4738-B889-C0EA235F19E7}" sibTransId="{F5CEE260-4328-49E9-8A98-B907C905EC98}"/>
    <dgm:cxn modelId="{2EF14F95-E875-4ED0-A740-A0AB9AFA4C5B}" type="presOf" srcId="{BD0DBA66-59DE-467A-8B51-E626C7119E3A}" destId="{D7C860DF-B85B-4C4E-B1E7-E938C6216222}" srcOrd="0" destOrd="0" presId="urn:microsoft.com/office/officeart/2008/layout/AlternatingHexagons"/>
    <dgm:cxn modelId="{899EC85B-F516-4D7E-B32A-70ADD852AA35}" type="presOf" srcId="{7EF0D780-9FD6-4AEB-9E57-7A5C5EDC65F1}" destId="{F6C4435E-B362-40D0-B775-CCAD7E57F35F}" srcOrd="0" destOrd="0" presId="urn:microsoft.com/office/officeart/2008/layout/AlternatingHexagons"/>
    <dgm:cxn modelId="{867B3AA7-C6F0-4ADB-A457-A1D8E8C30BD3}" srcId="{5E8E6C8D-1AE6-4CE0-9552-0737228C31B1}" destId="{CB58BB05-3A0C-469A-AED6-FC577AFE7A50}" srcOrd="2" destOrd="0" parTransId="{1E2F8514-AD44-4E73-9386-A91426228C56}" sibTransId="{0D855462-4C97-412F-B819-C5FF4252A9C7}"/>
    <dgm:cxn modelId="{8A94A8D0-4CBE-4A89-8237-9A0A2B35E70C}" type="presParOf" srcId="{E6149925-89B4-4AD3-8BC3-A7ECFB93B32F}" destId="{4639EFCB-9C68-471F-8C38-D71743929136}" srcOrd="0" destOrd="0" presId="urn:microsoft.com/office/officeart/2008/layout/AlternatingHexagons"/>
    <dgm:cxn modelId="{2F246C3B-E742-467E-B399-CA97FD0A2BEE}" type="presParOf" srcId="{4639EFCB-9C68-471F-8C38-D71743929136}" destId="{F6C4435E-B362-40D0-B775-CCAD7E57F35F}" srcOrd="0" destOrd="0" presId="urn:microsoft.com/office/officeart/2008/layout/AlternatingHexagons"/>
    <dgm:cxn modelId="{965CC09E-2EEE-42BD-ADCB-ECF82B9D9BB5}" type="presParOf" srcId="{4639EFCB-9C68-471F-8C38-D71743929136}" destId="{68ECA969-34EC-4B5E-90C5-79054DAB0150}" srcOrd="1" destOrd="0" presId="urn:microsoft.com/office/officeart/2008/layout/AlternatingHexagons"/>
    <dgm:cxn modelId="{DC147447-FBE6-4C0C-ADBC-CB5FFC31291C}" type="presParOf" srcId="{4639EFCB-9C68-471F-8C38-D71743929136}" destId="{BE24392C-206B-466A-A245-188327FF59E7}" srcOrd="2" destOrd="0" presId="urn:microsoft.com/office/officeart/2008/layout/AlternatingHexagons"/>
    <dgm:cxn modelId="{6DC7A332-D5B8-493C-8D7E-C950481ACDAB}" type="presParOf" srcId="{4639EFCB-9C68-471F-8C38-D71743929136}" destId="{01CF65E1-2758-4650-BF0C-0E10F19376BE}" srcOrd="3" destOrd="0" presId="urn:microsoft.com/office/officeart/2008/layout/AlternatingHexagons"/>
    <dgm:cxn modelId="{D2AA8651-9671-42AB-8DA0-6FBD6E261955}" type="presParOf" srcId="{4639EFCB-9C68-471F-8C38-D71743929136}" destId="{D99F393E-7B3F-443D-87A0-025EEDFD08A4}" srcOrd="4" destOrd="0" presId="urn:microsoft.com/office/officeart/2008/layout/AlternatingHexagons"/>
    <dgm:cxn modelId="{1ECEAD1E-4319-4CFA-B931-3CC25EFD56C7}" type="presParOf" srcId="{E6149925-89B4-4AD3-8BC3-A7ECFB93B32F}" destId="{488DA360-ED24-4F19-9379-D150744F4FB5}" srcOrd="1" destOrd="0" presId="urn:microsoft.com/office/officeart/2008/layout/AlternatingHexagons"/>
    <dgm:cxn modelId="{DD880080-A5CE-49F0-AE7E-1B17A747E20A}" type="presParOf" srcId="{E6149925-89B4-4AD3-8BC3-A7ECFB93B32F}" destId="{B8D90F26-D35A-4C8F-AF54-77FE2993BBD2}" srcOrd="2" destOrd="0" presId="urn:microsoft.com/office/officeart/2008/layout/AlternatingHexagons"/>
    <dgm:cxn modelId="{BFA91CEB-7C38-4194-BD20-3BCEB16C549A}" type="presParOf" srcId="{B8D90F26-D35A-4C8F-AF54-77FE2993BBD2}" destId="{D7C860DF-B85B-4C4E-B1E7-E938C6216222}" srcOrd="0" destOrd="0" presId="urn:microsoft.com/office/officeart/2008/layout/AlternatingHexagons"/>
    <dgm:cxn modelId="{8A512318-6FBC-41CF-A48A-C0F36EE93595}" type="presParOf" srcId="{B8D90F26-D35A-4C8F-AF54-77FE2993BBD2}" destId="{FEE94EFF-95EA-42F5-8303-2A14A2D64EBC}" srcOrd="1" destOrd="0" presId="urn:microsoft.com/office/officeart/2008/layout/AlternatingHexagons"/>
    <dgm:cxn modelId="{223CA940-F4FB-4839-B256-1774DF95FB16}" type="presParOf" srcId="{B8D90F26-D35A-4C8F-AF54-77FE2993BBD2}" destId="{97955AD5-DC83-4C3D-B455-D06241D54DC1}" srcOrd="2" destOrd="0" presId="urn:microsoft.com/office/officeart/2008/layout/AlternatingHexagons"/>
    <dgm:cxn modelId="{9F9A9F8C-39BB-4293-9044-779A5A3C6490}" type="presParOf" srcId="{B8D90F26-D35A-4C8F-AF54-77FE2993BBD2}" destId="{65E17390-229B-4A55-8D97-4763033BB9A7}" srcOrd="3" destOrd="0" presId="urn:microsoft.com/office/officeart/2008/layout/AlternatingHexagons"/>
    <dgm:cxn modelId="{9C4C208F-A086-4054-9A71-D8A5A35BDE36}" type="presParOf" srcId="{B8D90F26-D35A-4C8F-AF54-77FE2993BBD2}" destId="{7BB7E57A-9927-4D6D-8785-DAFE5188BC8B}" srcOrd="4" destOrd="0" presId="urn:microsoft.com/office/officeart/2008/layout/AlternatingHexagons"/>
    <dgm:cxn modelId="{5FA6D3D5-0EE3-4F7B-9D97-E35E078183F9}" type="presParOf" srcId="{E6149925-89B4-4AD3-8BC3-A7ECFB93B32F}" destId="{1BCCD469-5C37-452D-8B4D-5E17845AF9F4}" srcOrd="3" destOrd="0" presId="urn:microsoft.com/office/officeart/2008/layout/AlternatingHexagons"/>
    <dgm:cxn modelId="{E34B49CB-2EE8-4DB1-A239-97A0C0AD32E9}" type="presParOf" srcId="{E6149925-89B4-4AD3-8BC3-A7ECFB93B32F}" destId="{F9E7F385-99A1-4898-8329-AB89B0604083}" srcOrd="4" destOrd="0" presId="urn:microsoft.com/office/officeart/2008/layout/AlternatingHexagons"/>
    <dgm:cxn modelId="{C5246110-C2F0-4856-96AE-E0D3D2AB8E57}" type="presParOf" srcId="{F9E7F385-99A1-4898-8329-AB89B0604083}" destId="{B56EB049-BEEE-40CC-AFDF-F50C98F272AE}" srcOrd="0" destOrd="0" presId="urn:microsoft.com/office/officeart/2008/layout/AlternatingHexagons"/>
    <dgm:cxn modelId="{EF642199-CE3F-42A9-8E59-86A015EC84A8}" type="presParOf" srcId="{F9E7F385-99A1-4898-8329-AB89B0604083}" destId="{07565916-8F6C-4CBC-B2B0-15A6C0C55D7E}" srcOrd="1" destOrd="0" presId="urn:microsoft.com/office/officeart/2008/layout/AlternatingHexagons"/>
    <dgm:cxn modelId="{6217D3C1-2904-4685-836F-EF37F24E78E1}" type="presParOf" srcId="{F9E7F385-99A1-4898-8329-AB89B0604083}" destId="{E137B855-B61F-4E0E-B5C6-1ABAE65ED3F5}" srcOrd="2" destOrd="0" presId="urn:microsoft.com/office/officeart/2008/layout/AlternatingHexagons"/>
    <dgm:cxn modelId="{83E9CDB7-30A1-4AE7-A505-E7490BB72ADF}" type="presParOf" srcId="{F9E7F385-99A1-4898-8329-AB89B0604083}" destId="{6E0A446B-DC77-4AD8-9FD7-075AA0082EBE}" srcOrd="3" destOrd="0" presId="urn:microsoft.com/office/officeart/2008/layout/AlternatingHexagons"/>
    <dgm:cxn modelId="{15D920DA-3DB8-42E3-9CD0-468A53F5D0D5}" type="presParOf" srcId="{F9E7F385-99A1-4898-8329-AB89B0604083}" destId="{A476974B-768A-470C-AAD9-4E74492C5F0A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9F0D82-B88B-44CB-9CD5-FD0F69956C1F}" type="doc">
      <dgm:prSet loTypeId="urn:microsoft.com/office/officeart/2005/8/layout/target3" loCatId="list" qsTypeId="urn:microsoft.com/office/officeart/2005/8/quickstyle/3d1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1F401619-D6FE-426C-A986-7C6684AB7922}">
      <dgm:prSet phldrT="[Text]"/>
      <dgm:spPr/>
      <dgm:t>
        <a:bodyPr/>
        <a:lstStyle/>
        <a:p>
          <a:r>
            <a:rPr lang="en-PH" dirty="0" smtClean="0"/>
            <a:t>The development of transportation</a:t>
          </a:r>
          <a:endParaRPr lang="en-US" dirty="0"/>
        </a:p>
      </dgm:t>
    </dgm:pt>
    <dgm:pt modelId="{E5A584C3-A100-4260-A200-797314D5CAE0}" type="parTrans" cxnId="{C465BD78-A325-4354-BDA9-980ECB1D383F}">
      <dgm:prSet/>
      <dgm:spPr/>
      <dgm:t>
        <a:bodyPr/>
        <a:lstStyle/>
        <a:p>
          <a:endParaRPr lang="en-US"/>
        </a:p>
      </dgm:t>
    </dgm:pt>
    <dgm:pt modelId="{37383917-87D5-4C6E-86AC-44F9617B4296}" type="sibTrans" cxnId="{C465BD78-A325-4354-BDA9-980ECB1D383F}">
      <dgm:prSet/>
      <dgm:spPr/>
      <dgm:t>
        <a:bodyPr/>
        <a:lstStyle/>
        <a:p>
          <a:endParaRPr lang="en-US"/>
        </a:p>
      </dgm:t>
    </dgm:pt>
    <dgm:pt modelId="{014B770D-6C76-411A-903B-957AB2E4D44F}">
      <dgm:prSet/>
      <dgm:spPr/>
      <dgm:t>
        <a:bodyPr/>
        <a:lstStyle/>
        <a:p>
          <a:r>
            <a:rPr lang="en-PH" smtClean="0"/>
            <a:t>Newton’s Laws of Motion</a:t>
          </a:r>
          <a:endParaRPr lang="en-PH" dirty="0" smtClean="0"/>
        </a:p>
      </dgm:t>
    </dgm:pt>
    <dgm:pt modelId="{769093D3-BF3D-4097-91D3-BD580BAF5D7C}" type="parTrans" cxnId="{3A97A92D-6F53-498B-B9B3-1073B4B38C8A}">
      <dgm:prSet/>
      <dgm:spPr/>
      <dgm:t>
        <a:bodyPr/>
        <a:lstStyle/>
        <a:p>
          <a:endParaRPr lang="en-US"/>
        </a:p>
      </dgm:t>
    </dgm:pt>
    <dgm:pt modelId="{A5432236-BA2A-4BFF-9D3D-57D8DADA30F5}" type="sibTrans" cxnId="{3A97A92D-6F53-498B-B9B3-1073B4B38C8A}">
      <dgm:prSet/>
      <dgm:spPr/>
      <dgm:t>
        <a:bodyPr/>
        <a:lstStyle/>
        <a:p>
          <a:endParaRPr lang="en-US"/>
        </a:p>
      </dgm:t>
    </dgm:pt>
    <dgm:pt modelId="{3E8EA470-A660-453D-8F6D-7EBBD37A32DA}">
      <dgm:prSet/>
      <dgm:spPr/>
      <dgm:t>
        <a:bodyPr/>
        <a:lstStyle/>
        <a:p>
          <a:r>
            <a:rPr lang="en-PH" dirty="0" smtClean="0"/>
            <a:t>Law</a:t>
          </a:r>
          <a:r>
            <a:rPr lang="en-PH" baseline="0" dirty="0" smtClean="0"/>
            <a:t> of Conservation of Mechanical Energy</a:t>
          </a:r>
        </a:p>
      </dgm:t>
    </dgm:pt>
    <dgm:pt modelId="{F8D5544F-261C-4B10-8209-D3F3C533C3F3}" type="parTrans" cxnId="{0FEA466E-C877-4D31-9619-0CCC2FC98F2C}">
      <dgm:prSet/>
      <dgm:spPr/>
      <dgm:t>
        <a:bodyPr/>
        <a:lstStyle/>
        <a:p>
          <a:endParaRPr lang="en-US"/>
        </a:p>
      </dgm:t>
    </dgm:pt>
    <dgm:pt modelId="{B9C9C87D-4DDA-4904-9E79-278AD19315D0}" type="sibTrans" cxnId="{0FEA466E-C877-4D31-9619-0CCC2FC98F2C}">
      <dgm:prSet/>
      <dgm:spPr/>
      <dgm:t>
        <a:bodyPr/>
        <a:lstStyle/>
        <a:p>
          <a:endParaRPr lang="en-US"/>
        </a:p>
      </dgm:t>
    </dgm:pt>
    <dgm:pt modelId="{29FE92D0-D38E-4592-B4C3-18C3E0170A26}">
      <dgm:prSet/>
      <dgm:spPr/>
      <dgm:t>
        <a:bodyPr/>
        <a:lstStyle/>
        <a:p>
          <a:r>
            <a:rPr lang="en-PH" baseline="0" dirty="0" smtClean="0"/>
            <a:t>Laws of Thermodynamics</a:t>
          </a:r>
        </a:p>
      </dgm:t>
    </dgm:pt>
    <dgm:pt modelId="{68881BF8-7681-4200-9DC3-E731CCB878A8}" type="parTrans" cxnId="{51E56157-5245-4C75-904E-624C0FAB9A95}">
      <dgm:prSet/>
      <dgm:spPr/>
      <dgm:t>
        <a:bodyPr/>
        <a:lstStyle/>
        <a:p>
          <a:endParaRPr lang="en-US"/>
        </a:p>
      </dgm:t>
    </dgm:pt>
    <dgm:pt modelId="{E38455E4-3441-4207-823F-FBE77619FB68}" type="sibTrans" cxnId="{51E56157-5245-4C75-904E-624C0FAB9A95}">
      <dgm:prSet/>
      <dgm:spPr/>
      <dgm:t>
        <a:bodyPr/>
        <a:lstStyle/>
        <a:p>
          <a:endParaRPr lang="en-US"/>
        </a:p>
      </dgm:t>
    </dgm:pt>
    <dgm:pt modelId="{9DEB307C-58E2-4EDF-B7DC-297AA589DA3F}" type="pres">
      <dgm:prSet presAssocID="{F99F0D82-B88B-44CB-9CD5-FD0F69956C1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0F0C1A-F390-4D12-A8EE-DAB0C0790D82}" type="pres">
      <dgm:prSet presAssocID="{1F401619-D6FE-426C-A986-7C6684AB7922}" presName="circle1" presStyleLbl="node1" presStyleIdx="0" presStyleCnt="4"/>
      <dgm:spPr/>
      <dgm:t>
        <a:bodyPr/>
        <a:lstStyle/>
        <a:p>
          <a:endParaRPr lang="en-US"/>
        </a:p>
      </dgm:t>
    </dgm:pt>
    <dgm:pt modelId="{95E9B042-C07B-438A-947E-7B9A09DCAB47}" type="pres">
      <dgm:prSet presAssocID="{1F401619-D6FE-426C-A986-7C6684AB7922}" presName="space" presStyleCnt="0"/>
      <dgm:spPr/>
      <dgm:t>
        <a:bodyPr/>
        <a:lstStyle/>
        <a:p>
          <a:endParaRPr lang="en-US"/>
        </a:p>
      </dgm:t>
    </dgm:pt>
    <dgm:pt modelId="{192E6E3C-8911-4F32-A5D0-11FC961B5818}" type="pres">
      <dgm:prSet presAssocID="{1F401619-D6FE-426C-A986-7C6684AB7922}" presName="rect1" presStyleLbl="alignAcc1" presStyleIdx="0" presStyleCnt="4"/>
      <dgm:spPr/>
      <dgm:t>
        <a:bodyPr/>
        <a:lstStyle/>
        <a:p>
          <a:endParaRPr lang="en-US"/>
        </a:p>
      </dgm:t>
    </dgm:pt>
    <dgm:pt modelId="{1E002477-5CEC-4700-9FE5-329EFB599D7B}" type="pres">
      <dgm:prSet presAssocID="{014B770D-6C76-411A-903B-957AB2E4D44F}" presName="vertSpace2" presStyleLbl="node1" presStyleIdx="0" presStyleCnt="4"/>
      <dgm:spPr/>
      <dgm:t>
        <a:bodyPr/>
        <a:lstStyle/>
        <a:p>
          <a:endParaRPr lang="en-US"/>
        </a:p>
      </dgm:t>
    </dgm:pt>
    <dgm:pt modelId="{104E533F-EE6E-4774-98DC-20FAF08C488D}" type="pres">
      <dgm:prSet presAssocID="{014B770D-6C76-411A-903B-957AB2E4D44F}" presName="circle2" presStyleLbl="node1" presStyleIdx="1" presStyleCnt="4"/>
      <dgm:spPr/>
      <dgm:t>
        <a:bodyPr/>
        <a:lstStyle/>
        <a:p>
          <a:endParaRPr lang="en-US"/>
        </a:p>
      </dgm:t>
    </dgm:pt>
    <dgm:pt modelId="{CBFB5BE7-B3A4-44D0-B915-4202CB4B8AE4}" type="pres">
      <dgm:prSet presAssocID="{014B770D-6C76-411A-903B-957AB2E4D44F}" presName="rect2" presStyleLbl="alignAcc1" presStyleIdx="1" presStyleCnt="4"/>
      <dgm:spPr/>
      <dgm:t>
        <a:bodyPr/>
        <a:lstStyle/>
        <a:p>
          <a:endParaRPr lang="en-US"/>
        </a:p>
      </dgm:t>
    </dgm:pt>
    <dgm:pt modelId="{2A34B128-C8BB-473B-9ED9-AD11D5315BB2}" type="pres">
      <dgm:prSet presAssocID="{3E8EA470-A660-453D-8F6D-7EBBD37A32DA}" presName="vertSpace3" presStyleLbl="node1" presStyleIdx="1" presStyleCnt="4"/>
      <dgm:spPr/>
      <dgm:t>
        <a:bodyPr/>
        <a:lstStyle/>
        <a:p>
          <a:endParaRPr lang="en-US"/>
        </a:p>
      </dgm:t>
    </dgm:pt>
    <dgm:pt modelId="{69E22785-B5C9-4E37-B49D-B8D11A11BCD9}" type="pres">
      <dgm:prSet presAssocID="{3E8EA470-A660-453D-8F6D-7EBBD37A32DA}" presName="circle3" presStyleLbl="node1" presStyleIdx="2" presStyleCnt="4"/>
      <dgm:spPr/>
      <dgm:t>
        <a:bodyPr/>
        <a:lstStyle/>
        <a:p>
          <a:endParaRPr lang="en-US"/>
        </a:p>
      </dgm:t>
    </dgm:pt>
    <dgm:pt modelId="{E4253D03-F433-4CB1-B639-73BE06FF757C}" type="pres">
      <dgm:prSet presAssocID="{3E8EA470-A660-453D-8F6D-7EBBD37A32DA}" presName="rect3" presStyleLbl="alignAcc1" presStyleIdx="2" presStyleCnt="4"/>
      <dgm:spPr/>
      <dgm:t>
        <a:bodyPr/>
        <a:lstStyle/>
        <a:p>
          <a:endParaRPr lang="en-US"/>
        </a:p>
      </dgm:t>
    </dgm:pt>
    <dgm:pt modelId="{C2886752-AB7A-4951-A929-32F0996F4DB4}" type="pres">
      <dgm:prSet presAssocID="{29FE92D0-D38E-4592-B4C3-18C3E0170A26}" presName="vertSpace4" presStyleLbl="node1" presStyleIdx="2" presStyleCnt="4"/>
      <dgm:spPr/>
      <dgm:t>
        <a:bodyPr/>
        <a:lstStyle/>
        <a:p>
          <a:endParaRPr lang="en-US"/>
        </a:p>
      </dgm:t>
    </dgm:pt>
    <dgm:pt modelId="{768FA8B3-9E7B-430C-ADEC-1D8234856A37}" type="pres">
      <dgm:prSet presAssocID="{29FE92D0-D38E-4592-B4C3-18C3E0170A26}" presName="circle4" presStyleLbl="node1" presStyleIdx="3" presStyleCnt="4"/>
      <dgm:spPr/>
      <dgm:t>
        <a:bodyPr/>
        <a:lstStyle/>
        <a:p>
          <a:endParaRPr lang="en-US"/>
        </a:p>
      </dgm:t>
    </dgm:pt>
    <dgm:pt modelId="{2DC6843A-12F6-4ABA-9B26-99DE27C7DFFE}" type="pres">
      <dgm:prSet presAssocID="{29FE92D0-D38E-4592-B4C3-18C3E0170A26}" presName="rect4" presStyleLbl="alignAcc1" presStyleIdx="3" presStyleCnt="4"/>
      <dgm:spPr/>
      <dgm:t>
        <a:bodyPr/>
        <a:lstStyle/>
        <a:p>
          <a:endParaRPr lang="en-US"/>
        </a:p>
      </dgm:t>
    </dgm:pt>
    <dgm:pt modelId="{A75BE98D-3604-49DA-A14D-2122E058F148}" type="pres">
      <dgm:prSet presAssocID="{1F401619-D6FE-426C-A986-7C6684AB7922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683681-5815-40E2-BB7B-6293AFCEE950}" type="pres">
      <dgm:prSet presAssocID="{014B770D-6C76-411A-903B-957AB2E4D44F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B16F06-FC58-468C-B088-F1CF7DAA2E42}" type="pres">
      <dgm:prSet presAssocID="{3E8EA470-A660-453D-8F6D-7EBBD37A32DA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825E20-37B5-47F6-B5B2-71D884232914}" type="pres">
      <dgm:prSet presAssocID="{29FE92D0-D38E-4592-B4C3-18C3E0170A26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F5B60A-CAE3-469F-BA7B-671CFA9EF9AB}" type="presOf" srcId="{014B770D-6C76-411A-903B-957AB2E4D44F}" destId="{CBFB5BE7-B3A4-44D0-B915-4202CB4B8AE4}" srcOrd="0" destOrd="0" presId="urn:microsoft.com/office/officeart/2005/8/layout/target3"/>
    <dgm:cxn modelId="{51E56157-5245-4C75-904E-624C0FAB9A95}" srcId="{F99F0D82-B88B-44CB-9CD5-FD0F69956C1F}" destId="{29FE92D0-D38E-4592-B4C3-18C3E0170A26}" srcOrd="3" destOrd="0" parTransId="{68881BF8-7681-4200-9DC3-E731CCB878A8}" sibTransId="{E38455E4-3441-4207-823F-FBE77619FB68}"/>
    <dgm:cxn modelId="{70599E7E-3E17-49D6-8421-D87DA50D1C6D}" type="presOf" srcId="{3E8EA470-A660-453D-8F6D-7EBBD37A32DA}" destId="{83B16F06-FC58-468C-B088-F1CF7DAA2E42}" srcOrd="1" destOrd="0" presId="urn:microsoft.com/office/officeart/2005/8/layout/target3"/>
    <dgm:cxn modelId="{3A97A92D-6F53-498B-B9B3-1073B4B38C8A}" srcId="{F99F0D82-B88B-44CB-9CD5-FD0F69956C1F}" destId="{014B770D-6C76-411A-903B-957AB2E4D44F}" srcOrd="1" destOrd="0" parTransId="{769093D3-BF3D-4097-91D3-BD580BAF5D7C}" sibTransId="{A5432236-BA2A-4BFF-9D3D-57D8DADA30F5}"/>
    <dgm:cxn modelId="{44BBB237-9F27-4879-8EF5-A9594738F96E}" type="presOf" srcId="{3E8EA470-A660-453D-8F6D-7EBBD37A32DA}" destId="{E4253D03-F433-4CB1-B639-73BE06FF757C}" srcOrd="0" destOrd="0" presId="urn:microsoft.com/office/officeart/2005/8/layout/target3"/>
    <dgm:cxn modelId="{0FEA466E-C877-4D31-9619-0CCC2FC98F2C}" srcId="{F99F0D82-B88B-44CB-9CD5-FD0F69956C1F}" destId="{3E8EA470-A660-453D-8F6D-7EBBD37A32DA}" srcOrd="2" destOrd="0" parTransId="{F8D5544F-261C-4B10-8209-D3F3C533C3F3}" sibTransId="{B9C9C87D-4DDA-4904-9E79-278AD19315D0}"/>
    <dgm:cxn modelId="{959E07FB-11AB-4565-87A1-9CD4677BEA36}" type="presOf" srcId="{1F401619-D6FE-426C-A986-7C6684AB7922}" destId="{A75BE98D-3604-49DA-A14D-2122E058F148}" srcOrd="1" destOrd="0" presId="urn:microsoft.com/office/officeart/2005/8/layout/target3"/>
    <dgm:cxn modelId="{C465BD78-A325-4354-BDA9-980ECB1D383F}" srcId="{F99F0D82-B88B-44CB-9CD5-FD0F69956C1F}" destId="{1F401619-D6FE-426C-A986-7C6684AB7922}" srcOrd="0" destOrd="0" parTransId="{E5A584C3-A100-4260-A200-797314D5CAE0}" sibTransId="{37383917-87D5-4C6E-86AC-44F9617B4296}"/>
    <dgm:cxn modelId="{E7347652-31E0-4B54-AB30-5B593D994930}" type="presOf" srcId="{014B770D-6C76-411A-903B-957AB2E4D44F}" destId="{CD683681-5815-40E2-BB7B-6293AFCEE950}" srcOrd="1" destOrd="0" presId="urn:microsoft.com/office/officeart/2005/8/layout/target3"/>
    <dgm:cxn modelId="{44C9783D-EAAC-47BB-897C-204AB3719279}" type="presOf" srcId="{29FE92D0-D38E-4592-B4C3-18C3E0170A26}" destId="{2DC6843A-12F6-4ABA-9B26-99DE27C7DFFE}" srcOrd="0" destOrd="0" presId="urn:microsoft.com/office/officeart/2005/8/layout/target3"/>
    <dgm:cxn modelId="{D96A4187-542C-4DBB-A05D-FF0BA7B9B892}" type="presOf" srcId="{1F401619-D6FE-426C-A986-7C6684AB7922}" destId="{192E6E3C-8911-4F32-A5D0-11FC961B5818}" srcOrd="0" destOrd="0" presId="urn:microsoft.com/office/officeart/2005/8/layout/target3"/>
    <dgm:cxn modelId="{12F0D7A8-CE90-4AFE-9320-A41126CD5641}" type="presOf" srcId="{29FE92D0-D38E-4592-B4C3-18C3E0170A26}" destId="{42825E20-37B5-47F6-B5B2-71D884232914}" srcOrd="1" destOrd="0" presId="urn:microsoft.com/office/officeart/2005/8/layout/target3"/>
    <dgm:cxn modelId="{4631E73A-811D-4144-B916-55882D3B5B71}" type="presOf" srcId="{F99F0D82-B88B-44CB-9CD5-FD0F69956C1F}" destId="{9DEB307C-58E2-4EDF-B7DC-297AA589DA3F}" srcOrd="0" destOrd="0" presId="urn:microsoft.com/office/officeart/2005/8/layout/target3"/>
    <dgm:cxn modelId="{2A9A77FF-3D21-48E0-8A82-F80F85232CC7}" type="presParOf" srcId="{9DEB307C-58E2-4EDF-B7DC-297AA589DA3F}" destId="{FC0F0C1A-F390-4D12-A8EE-DAB0C0790D82}" srcOrd="0" destOrd="0" presId="urn:microsoft.com/office/officeart/2005/8/layout/target3"/>
    <dgm:cxn modelId="{57D4D16F-25F1-482B-8E9D-03BA2119984B}" type="presParOf" srcId="{9DEB307C-58E2-4EDF-B7DC-297AA589DA3F}" destId="{95E9B042-C07B-438A-947E-7B9A09DCAB47}" srcOrd="1" destOrd="0" presId="urn:microsoft.com/office/officeart/2005/8/layout/target3"/>
    <dgm:cxn modelId="{1DFDC9D5-192C-4F35-BD3F-6EAE92ED8FBE}" type="presParOf" srcId="{9DEB307C-58E2-4EDF-B7DC-297AA589DA3F}" destId="{192E6E3C-8911-4F32-A5D0-11FC961B5818}" srcOrd="2" destOrd="0" presId="urn:microsoft.com/office/officeart/2005/8/layout/target3"/>
    <dgm:cxn modelId="{4E91097C-F254-4F5E-9FFE-879CE8392A79}" type="presParOf" srcId="{9DEB307C-58E2-4EDF-B7DC-297AA589DA3F}" destId="{1E002477-5CEC-4700-9FE5-329EFB599D7B}" srcOrd="3" destOrd="0" presId="urn:microsoft.com/office/officeart/2005/8/layout/target3"/>
    <dgm:cxn modelId="{91814DA2-E700-4C3E-A259-A3DBC7ACE906}" type="presParOf" srcId="{9DEB307C-58E2-4EDF-B7DC-297AA589DA3F}" destId="{104E533F-EE6E-4774-98DC-20FAF08C488D}" srcOrd="4" destOrd="0" presId="urn:microsoft.com/office/officeart/2005/8/layout/target3"/>
    <dgm:cxn modelId="{12FDBFB8-CC9B-4E1F-BDE1-800678E5D3F6}" type="presParOf" srcId="{9DEB307C-58E2-4EDF-B7DC-297AA589DA3F}" destId="{CBFB5BE7-B3A4-44D0-B915-4202CB4B8AE4}" srcOrd="5" destOrd="0" presId="urn:microsoft.com/office/officeart/2005/8/layout/target3"/>
    <dgm:cxn modelId="{E32C9738-C0C0-4599-A25D-AEC2588744B1}" type="presParOf" srcId="{9DEB307C-58E2-4EDF-B7DC-297AA589DA3F}" destId="{2A34B128-C8BB-473B-9ED9-AD11D5315BB2}" srcOrd="6" destOrd="0" presId="urn:microsoft.com/office/officeart/2005/8/layout/target3"/>
    <dgm:cxn modelId="{41D24307-B093-4FB1-8714-005C5F0ED325}" type="presParOf" srcId="{9DEB307C-58E2-4EDF-B7DC-297AA589DA3F}" destId="{69E22785-B5C9-4E37-B49D-B8D11A11BCD9}" srcOrd="7" destOrd="0" presId="urn:microsoft.com/office/officeart/2005/8/layout/target3"/>
    <dgm:cxn modelId="{F5C10DB5-64A7-4C97-A068-D664CD60EBCA}" type="presParOf" srcId="{9DEB307C-58E2-4EDF-B7DC-297AA589DA3F}" destId="{E4253D03-F433-4CB1-B639-73BE06FF757C}" srcOrd="8" destOrd="0" presId="urn:microsoft.com/office/officeart/2005/8/layout/target3"/>
    <dgm:cxn modelId="{0D25D70E-1667-43F9-B27A-96CCE5189BB3}" type="presParOf" srcId="{9DEB307C-58E2-4EDF-B7DC-297AA589DA3F}" destId="{C2886752-AB7A-4951-A929-32F0996F4DB4}" srcOrd="9" destOrd="0" presId="urn:microsoft.com/office/officeart/2005/8/layout/target3"/>
    <dgm:cxn modelId="{19B50296-FE3D-41DA-AB0B-AC58A9E50C11}" type="presParOf" srcId="{9DEB307C-58E2-4EDF-B7DC-297AA589DA3F}" destId="{768FA8B3-9E7B-430C-ADEC-1D8234856A37}" srcOrd="10" destOrd="0" presId="urn:microsoft.com/office/officeart/2005/8/layout/target3"/>
    <dgm:cxn modelId="{9305C58A-79BD-4FD8-8C0C-DD24430F7FBA}" type="presParOf" srcId="{9DEB307C-58E2-4EDF-B7DC-297AA589DA3F}" destId="{2DC6843A-12F6-4ABA-9B26-99DE27C7DFFE}" srcOrd="11" destOrd="0" presId="urn:microsoft.com/office/officeart/2005/8/layout/target3"/>
    <dgm:cxn modelId="{8A14091C-10F6-4D9E-B578-F16B97ACB579}" type="presParOf" srcId="{9DEB307C-58E2-4EDF-B7DC-297AA589DA3F}" destId="{A75BE98D-3604-49DA-A14D-2122E058F148}" srcOrd="12" destOrd="0" presId="urn:microsoft.com/office/officeart/2005/8/layout/target3"/>
    <dgm:cxn modelId="{E6FB25AE-497E-4979-B791-8B7A6B6114DB}" type="presParOf" srcId="{9DEB307C-58E2-4EDF-B7DC-297AA589DA3F}" destId="{CD683681-5815-40E2-BB7B-6293AFCEE950}" srcOrd="13" destOrd="0" presId="urn:microsoft.com/office/officeart/2005/8/layout/target3"/>
    <dgm:cxn modelId="{C7E1DC2D-116C-41DC-A65A-B4EAB0A01916}" type="presParOf" srcId="{9DEB307C-58E2-4EDF-B7DC-297AA589DA3F}" destId="{83B16F06-FC58-468C-B088-F1CF7DAA2E42}" srcOrd="14" destOrd="0" presId="urn:microsoft.com/office/officeart/2005/8/layout/target3"/>
    <dgm:cxn modelId="{C01E9C76-0FE4-4239-8592-27D8327C3C8C}" type="presParOf" srcId="{9DEB307C-58E2-4EDF-B7DC-297AA589DA3F}" destId="{42825E20-37B5-47F6-B5B2-71D884232914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545C161-FA2A-43BB-A439-B9CF26E1A2B4}" type="doc">
      <dgm:prSet loTypeId="urn:microsoft.com/office/officeart/2008/layout/VerticalCircleList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002259D-E4A7-4DC0-BA56-F8BC940838ED}">
      <dgm:prSet phldrT="[Text]"/>
      <dgm:spPr/>
      <dgm:t>
        <a:bodyPr/>
        <a:lstStyle/>
        <a:p>
          <a:r>
            <a:rPr lang="en-PH" b="1" cap="none" spc="0" dirty="0" smtClean="0">
              <a:ln w="31550" cmpd="sng">
                <a:prstDash val="solid"/>
              </a:ln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Segoe Print" pitchFamily="2" charset="0"/>
            </a:rPr>
            <a:t>Electricity</a:t>
          </a:r>
          <a:endParaRPr lang="en-US" b="1" cap="none" spc="0" dirty="0">
            <a:ln w="31550" cmpd="sng">
              <a:prstDash val="solid"/>
            </a:ln>
            <a:effectLst>
              <a:outerShdw blurRad="41275" dist="12700" dir="12000000" algn="tl" rotWithShape="0">
                <a:srgbClr val="000000">
                  <a:alpha val="40000"/>
                </a:srgbClr>
              </a:outerShdw>
            </a:effectLst>
            <a:latin typeface="Segoe Print" pitchFamily="2" charset="0"/>
          </a:endParaRPr>
        </a:p>
      </dgm:t>
    </dgm:pt>
    <dgm:pt modelId="{DAD33BC2-B596-41E6-A133-28164A610B4B}" type="parTrans" cxnId="{8653E356-3144-45C8-B2E3-59F476A06F1B}">
      <dgm:prSet/>
      <dgm:spPr/>
      <dgm:t>
        <a:bodyPr/>
        <a:lstStyle/>
        <a:p>
          <a:endParaRPr lang="en-US"/>
        </a:p>
      </dgm:t>
    </dgm:pt>
    <dgm:pt modelId="{6E857958-CC14-49EB-A18F-43BB0127F3AE}" type="sibTrans" cxnId="{8653E356-3144-45C8-B2E3-59F476A06F1B}">
      <dgm:prSet/>
      <dgm:spPr/>
      <dgm:t>
        <a:bodyPr/>
        <a:lstStyle/>
        <a:p>
          <a:endParaRPr lang="en-US"/>
        </a:p>
      </dgm:t>
    </dgm:pt>
    <dgm:pt modelId="{2DC5EFA0-31B3-4C04-BB65-43422F9F3731}">
      <dgm:prSet/>
      <dgm:spPr/>
      <dgm:t>
        <a:bodyPr/>
        <a:lstStyle/>
        <a:p>
          <a:r>
            <a:rPr lang="en-PH" b="1" cap="none" spc="0" dirty="0" smtClean="0">
              <a:ln w="31550" cmpd="sng"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Segoe Print" pitchFamily="2" charset="0"/>
            </a:rPr>
            <a:t>Circuits</a:t>
          </a:r>
          <a:endParaRPr lang="en-US" dirty="0">
            <a:latin typeface="Segoe Print" pitchFamily="2" charset="0"/>
          </a:endParaRPr>
        </a:p>
      </dgm:t>
    </dgm:pt>
    <dgm:pt modelId="{50101597-1172-4B6A-A80A-21BCBDC2E16D}" type="parTrans" cxnId="{51779000-AAB7-48E9-A36B-4F5C6C5C837F}">
      <dgm:prSet/>
      <dgm:spPr/>
      <dgm:t>
        <a:bodyPr/>
        <a:lstStyle/>
        <a:p>
          <a:endParaRPr lang="en-US"/>
        </a:p>
      </dgm:t>
    </dgm:pt>
    <dgm:pt modelId="{2626A9FF-7DDE-407B-9D6A-E6E66044470E}" type="sibTrans" cxnId="{51779000-AAB7-48E9-A36B-4F5C6C5C837F}">
      <dgm:prSet/>
      <dgm:spPr/>
      <dgm:t>
        <a:bodyPr/>
        <a:lstStyle/>
        <a:p>
          <a:endParaRPr lang="en-US"/>
        </a:p>
      </dgm:t>
    </dgm:pt>
    <dgm:pt modelId="{8F53BF3F-387D-4B21-9BDD-844574A2EA30}" type="pres">
      <dgm:prSet presAssocID="{7545C161-FA2A-43BB-A439-B9CF26E1A2B4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90C96ADD-7EC8-441B-A934-93EB2F6A2847}" type="pres">
      <dgm:prSet presAssocID="{4002259D-E4A7-4DC0-BA56-F8BC940838ED}" presName="noChildren" presStyleCnt="0"/>
      <dgm:spPr/>
      <dgm:t>
        <a:bodyPr/>
        <a:lstStyle/>
        <a:p>
          <a:endParaRPr lang="en-US"/>
        </a:p>
      </dgm:t>
    </dgm:pt>
    <dgm:pt modelId="{46AA0F35-57FE-4FAF-804B-046F82515C4D}" type="pres">
      <dgm:prSet presAssocID="{4002259D-E4A7-4DC0-BA56-F8BC940838ED}" presName="gap" presStyleCnt="0"/>
      <dgm:spPr/>
      <dgm:t>
        <a:bodyPr/>
        <a:lstStyle/>
        <a:p>
          <a:endParaRPr lang="en-US"/>
        </a:p>
      </dgm:t>
    </dgm:pt>
    <dgm:pt modelId="{F230B07A-146E-4587-927C-1CC169EF8FE2}" type="pres">
      <dgm:prSet presAssocID="{4002259D-E4A7-4DC0-BA56-F8BC940838ED}" presName="medCircle2" presStyleLbl="vennNode1" presStyleIdx="0" presStyleCnt="2" custLinFactNeighborX="32210" custLinFactNeighborY="-53415"/>
      <dgm:spPr/>
      <dgm:t>
        <a:bodyPr/>
        <a:lstStyle/>
        <a:p>
          <a:endParaRPr lang="en-US"/>
        </a:p>
      </dgm:t>
    </dgm:pt>
    <dgm:pt modelId="{921C2EC7-AFDC-46F9-8CE3-C8788DA3EFE5}" type="pres">
      <dgm:prSet presAssocID="{4002259D-E4A7-4DC0-BA56-F8BC940838ED}" presName="txLvlOnly1" presStyleLbl="revTx" presStyleIdx="0" presStyleCnt="2" custScaleX="84181" custScaleY="129996" custLinFactNeighborX="262" custLinFactNeighborY="-53415"/>
      <dgm:spPr/>
      <dgm:t>
        <a:bodyPr/>
        <a:lstStyle/>
        <a:p>
          <a:endParaRPr lang="en-US"/>
        </a:p>
      </dgm:t>
    </dgm:pt>
    <dgm:pt modelId="{0DAA69C4-DBB1-4185-99D6-528D34621356}" type="pres">
      <dgm:prSet presAssocID="{2DC5EFA0-31B3-4C04-BB65-43422F9F3731}" presName="noChildren" presStyleCnt="0"/>
      <dgm:spPr/>
      <dgm:t>
        <a:bodyPr/>
        <a:lstStyle/>
        <a:p>
          <a:endParaRPr lang="en-US"/>
        </a:p>
      </dgm:t>
    </dgm:pt>
    <dgm:pt modelId="{2FEE11D9-9586-4CDF-AC4B-7F13A81D6F3F}" type="pres">
      <dgm:prSet presAssocID="{2DC5EFA0-31B3-4C04-BB65-43422F9F3731}" presName="gap" presStyleCnt="0"/>
      <dgm:spPr/>
      <dgm:t>
        <a:bodyPr/>
        <a:lstStyle/>
        <a:p>
          <a:endParaRPr lang="en-US"/>
        </a:p>
      </dgm:t>
    </dgm:pt>
    <dgm:pt modelId="{036DB20E-3B9F-472B-90C8-51A901731465}" type="pres">
      <dgm:prSet presAssocID="{2DC5EFA0-31B3-4C04-BB65-43422F9F3731}" presName="medCircle2" presStyleLbl="vennNode1" presStyleIdx="1" presStyleCnt="2" custLinFactX="31091" custLinFactNeighborX="100000" custLinFactNeighborY="56554"/>
      <dgm:spPr/>
      <dgm:t>
        <a:bodyPr/>
        <a:lstStyle/>
        <a:p>
          <a:endParaRPr lang="en-US"/>
        </a:p>
      </dgm:t>
    </dgm:pt>
    <dgm:pt modelId="{D45010DD-4C67-4443-BECD-F8842CBF993C}" type="pres">
      <dgm:prSet presAssocID="{2DC5EFA0-31B3-4C04-BB65-43422F9F3731}" presName="txLvlOnly1" presStyleLbl="revTx" presStyleIdx="1" presStyleCnt="2" custScaleX="44826" custLinFactNeighborX="-191" custLinFactNeighborY="64053"/>
      <dgm:spPr/>
      <dgm:t>
        <a:bodyPr/>
        <a:lstStyle/>
        <a:p>
          <a:endParaRPr lang="en-US"/>
        </a:p>
      </dgm:t>
    </dgm:pt>
  </dgm:ptLst>
  <dgm:cxnLst>
    <dgm:cxn modelId="{6372A9DD-9DC0-4EB7-9E48-DABB8E3B6130}" type="presOf" srcId="{2DC5EFA0-31B3-4C04-BB65-43422F9F3731}" destId="{D45010DD-4C67-4443-BECD-F8842CBF993C}" srcOrd="0" destOrd="0" presId="urn:microsoft.com/office/officeart/2008/layout/VerticalCircleList"/>
    <dgm:cxn modelId="{49BE9FD9-7028-417A-9922-3C35FA5D172B}" type="presOf" srcId="{7545C161-FA2A-43BB-A439-B9CF26E1A2B4}" destId="{8F53BF3F-387D-4B21-9BDD-844574A2EA30}" srcOrd="0" destOrd="0" presId="urn:microsoft.com/office/officeart/2008/layout/VerticalCircleList"/>
    <dgm:cxn modelId="{8DBBD94A-FD08-44AF-9BE2-004D2CBF166E}" type="presOf" srcId="{4002259D-E4A7-4DC0-BA56-F8BC940838ED}" destId="{921C2EC7-AFDC-46F9-8CE3-C8788DA3EFE5}" srcOrd="0" destOrd="0" presId="urn:microsoft.com/office/officeart/2008/layout/VerticalCircleList"/>
    <dgm:cxn modelId="{51779000-AAB7-48E9-A36B-4F5C6C5C837F}" srcId="{7545C161-FA2A-43BB-A439-B9CF26E1A2B4}" destId="{2DC5EFA0-31B3-4C04-BB65-43422F9F3731}" srcOrd="1" destOrd="0" parTransId="{50101597-1172-4B6A-A80A-21BCBDC2E16D}" sibTransId="{2626A9FF-7DDE-407B-9D6A-E6E66044470E}"/>
    <dgm:cxn modelId="{8653E356-3144-45C8-B2E3-59F476A06F1B}" srcId="{7545C161-FA2A-43BB-A439-B9CF26E1A2B4}" destId="{4002259D-E4A7-4DC0-BA56-F8BC940838ED}" srcOrd="0" destOrd="0" parTransId="{DAD33BC2-B596-41E6-A133-28164A610B4B}" sibTransId="{6E857958-CC14-49EB-A18F-43BB0127F3AE}"/>
    <dgm:cxn modelId="{F6DE17E1-DF78-4DB1-9FB9-3B83496E54DA}" type="presParOf" srcId="{8F53BF3F-387D-4B21-9BDD-844574A2EA30}" destId="{90C96ADD-7EC8-441B-A934-93EB2F6A2847}" srcOrd="0" destOrd="0" presId="urn:microsoft.com/office/officeart/2008/layout/VerticalCircleList"/>
    <dgm:cxn modelId="{3F0D4786-B960-4633-ADA5-6032B46CCD3D}" type="presParOf" srcId="{90C96ADD-7EC8-441B-A934-93EB2F6A2847}" destId="{46AA0F35-57FE-4FAF-804B-046F82515C4D}" srcOrd="0" destOrd="0" presId="urn:microsoft.com/office/officeart/2008/layout/VerticalCircleList"/>
    <dgm:cxn modelId="{4DA30B47-150A-4FCB-909C-83B074C3CE0A}" type="presParOf" srcId="{90C96ADD-7EC8-441B-A934-93EB2F6A2847}" destId="{F230B07A-146E-4587-927C-1CC169EF8FE2}" srcOrd="1" destOrd="0" presId="urn:microsoft.com/office/officeart/2008/layout/VerticalCircleList"/>
    <dgm:cxn modelId="{1AF9444E-9636-494E-852A-5EA9089AA5D0}" type="presParOf" srcId="{90C96ADD-7EC8-441B-A934-93EB2F6A2847}" destId="{921C2EC7-AFDC-46F9-8CE3-C8788DA3EFE5}" srcOrd="2" destOrd="0" presId="urn:microsoft.com/office/officeart/2008/layout/VerticalCircleList"/>
    <dgm:cxn modelId="{C4A675AB-C87F-4300-973E-7CF5CC4ACBDE}" type="presParOf" srcId="{8F53BF3F-387D-4B21-9BDD-844574A2EA30}" destId="{0DAA69C4-DBB1-4185-99D6-528D34621356}" srcOrd="1" destOrd="0" presId="urn:microsoft.com/office/officeart/2008/layout/VerticalCircleList"/>
    <dgm:cxn modelId="{3C02DB15-24ED-492B-88B9-32986D7CE2E9}" type="presParOf" srcId="{0DAA69C4-DBB1-4185-99D6-528D34621356}" destId="{2FEE11D9-9586-4CDF-AC4B-7F13A81D6F3F}" srcOrd="0" destOrd="0" presId="urn:microsoft.com/office/officeart/2008/layout/VerticalCircleList"/>
    <dgm:cxn modelId="{EB3D8B0E-46DC-4DDB-A7A5-BF8E6A41B9C8}" type="presParOf" srcId="{0DAA69C4-DBB1-4185-99D6-528D34621356}" destId="{036DB20E-3B9F-472B-90C8-51A901731465}" srcOrd="1" destOrd="0" presId="urn:microsoft.com/office/officeart/2008/layout/VerticalCircleList"/>
    <dgm:cxn modelId="{A6765A26-0880-478F-A2BC-79604B7C5EE9}" type="presParOf" srcId="{0DAA69C4-DBB1-4185-99D6-528D34621356}" destId="{D45010DD-4C67-4443-BECD-F8842CBF993C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BE91D10-8405-4074-8D1A-D782D07FF57C}" type="doc">
      <dgm:prSet loTypeId="urn:microsoft.com/office/officeart/2008/layout/VerticalCurvedList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50F7ECA-F6EC-4652-9A23-CDA3BBFEE6C8}">
      <dgm:prSet phldrT="[Text]"/>
      <dgm:spPr/>
      <dgm:t>
        <a:bodyPr/>
        <a:lstStyle/>
        <a:p>
          <a:r>
            <a:rPr lang="en-PH" dirty="0" smtClean="0"/>
            <a:t>Electrical energy</a:t>
          </a:r>
          <a:r>
            <a:rPr lang="en-PH" baseline="0" dirty="0" smtClean="0"/>
            <a:t> consumption</a:t>
          </a:r>
          <a:endParaRPr lang="en-US" dirty="0"/>
        </a:p>
      </dgm:t>
    </dgm:pt>
    <dgm:pt modelId="{D1822810-FF01-4468-A9E9-764D73DFE12D}" type="parTrans" cxnId="{E4A56B86-82FD-4B1B-9991-1361BE03AA60}">
      <dgm:prSet/>
      <dgm:spPr/>
      <dgm:t>
        <a:bodyPr/>
        <a:lstStyle/>
        <a:p>
          <a:endParaRPr lang="en-US"/>
        </a:p>
      </dgm:t>
    </dgm:pt>
    <dgm:pt modelId="{8F11253E-B381-43DB-9E28-5EA6E7907D96}" type="sibTrans" cxnId="{E4A56B86-82FD-4B1B-9991-1361BE03AA60}">
      <dgm:prSet/>
      <dgm:spPr/>
      <dgm:t>
        <a:bodyPr/>
        <a:lstStyle/>
        <a:p>
          <a:endParaRPr lang="en-US"/>
        </a:p>
      </dgm:t>
    </dgm:pt>
    <dgm:pt modelId="{CEF34031-23DE-4A32-8B57-E07B02DF7D19}">
      <dgm:prSet/>
      <dgm:spPr/>
      <dgm:t>
        <a:bodyPr/>
        <a:lstStyle/>
        <a:p>
          <a:r>
            <a:rPr lang="en-PH" baseline="0" dirty="0" smtClean="0"/>
            <a:t>Magnetism</a:t>
          </a:r>
        </a:p>
      </dgm:t>
    </dgm:pt>
    <dgm:pt modelId="{92F87B3A-6C2D-45D3-B328-80256B867562}" type="parTrans" cxnId="{9D7CFCA7-4C15-4E3F-9848-25F7ADAF6610}">
      <dgm:prSet/>
      <dgm:spPr/>
      <dgm:t>
        <a:bodyPr/>
        <a:lstStyle/>
        <a:p>
          <a:endParaRPr lang="en-US"/>
        </a:p>
      </dgm:t>
    </dgm:pt>
    <dgm:pt modelId="{8A6429CF-9D8A-4073-B7F6-FD33BC35E533}" type="sibTrans" cxnId="{9D7CFCA7-4C15-4E3F-9848-25F7ADAF6610}">
      <dgm:prSet/>
      <dgm:spPr/>
      <dgm:t>
        <a:bodyPr/>
        <a:lstStyle/>
        <a:p>
          <a:endParaRPr lang="en-US"/>
        </a:p>
      </dgm:t>
    </dgm:pt>
    <dgm:pt modelId="{8C0A2C43-580C-4A91-97FA-C091824DEC70}">
      <dgm:prSet/>
      <dgm:spPr/>
      <dgm:t>
        <a:bodyPr/>
        <a:lstStyle/>
        <a:p>
          <a:r>
            <a:rPr lang="en-PH" baseline="0" smtClean="0"/>
            <a:t>Electromagnetic induction</a:t>
          </a:r>
          <a:endParaRPr lang="en-US" dirty="0"/>
        </a:p>
      </dgm:t>
    </dgm:pt>
    <dgm:pt modelId="{11C8A279-74F4-454E-B28B-080702B9FFDC}" type="parTrans" cxnId="{915CEDDF-D0C4-48D9-9E51-AED9EA4B7FA1}">
      <dgm:prSet/>
      <dgm:spPr/>
      <dgm:t>
        <a:bodyPr/>
        <a:lstStyle/>
        <a:p>
          <a:endParaRPr lang="en-US"/>
        </a:p>
      </dgm:t>
    </dgm:pt>
    <dgm:pt modelId="{7305E22E-649E-4EA3-9E10-A829E0F3584B}" type="sibTrans" cxnId="{915CEDDF-D0C4-48D9-9E51-AED9EA4B7FA1}">
      <dgm:prSet/>
      <dgm:spPr/>
      <dgm:t>
        <a:bodyPr/>
        <a:lstStyle/>
        <a:p>
          <a:endParaRPr lang="en-US"/>
        </a:p>
      </dgm:t>
    </dgm:pt>
    <dgm:pt modelId="{43606BAE-E063-4DB7-89D8-E6CC3772E4A6}" type="pres">
      <dgm:prSet presAssocID="{0BE91D10-8405-4074-8D1A-D782D07FF57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098B4B37-1698-45A5-A02B-C4C2BCDE1284}" type="pres">
      <dgm:prSet presAssocID="{0BE91D10-8405-4074-8D1A-D782D07FF57C}" presName="Name1" presStyleCnt="0"/>
      <dgm:spPr/>
      <dgm:t>
        <a:bodyPr/>
        <a:lstStyle/>
        <a:p>
          <a:endParaRPr lang="en-US"/>
        </a:p>
      </dgm:t>
    </dgm:pt>
    <dgm:pt modelId="{54787F61-9B86-4B27-B42E-67D60AD2DA46}" type="pres">
      <dgm:prSet presAssocID="{0BE91D10-8405-4074-8D1A-D782D07FF57C}" presName="cycle" presStyleCnt="0"/>
      <dgm:spPr/>
      <dgm:t>
        <a:bodyPr/>
        <a:lstStyle/>
        <a:p>
          <a:endParaRPr lang="en-US"/>
        </a:p>
      </dgm:t>
    </dgm:pt>
    <dgm:pt modelId="{CFB053CB-923F-4E0C-BD53-4587BB563EA9}" type="pres">
      <dgm:prSet presAssocID="{0BE91D10-8405-4074-8D1A-D782D07FF57C}" presName="srcNode" presStyleLbl="node1" presStyleIdx="0" presStyleCnt="3"/>
      <dgm:spPr/>
      <dgm:t>
        <a:bodyPr/>
        <a:lstStyle/>
        <a:p>
          <a:endParaRPr lang="en-US"/>
        </a:p>
      </dgm:t>
    </dgm:pt>
    <dgm:pt modelId="{D3F657A1-1DC1-4422-8229-F5DD0438171B}" type="pres">
      <dgm:prSet presAssocID="{0BE91D10-8405-4074-8D1A-D782D07FF57C}" presName="conn" presStyleLbl="parChTrans1D2" presStyleIdx="0" presStyleCnt="1"/>
      <dgm:spPr/>
      <dgm:t>
        <a:bodyPr/>
        <a:lstStyle/>
        <a:p>
          <a:endParaRPr lang="en-US"/>
        </a:p>
      </dgm:t>
    </dgm:pt>
    <dgm:pt modelId="{91484664-431A-455D-8C66-BD4D23F3EF04}" type="pres">
      <dgm:prSet presAssocID="{0BE91D10-8405-4074-8D1A-D782D07FF57C}" presName="extraNode" presStyleLbl="node1" presStyleIdx="0" presStyleCnt="3"/>
      <dgm:spPr/>
      <dgm:t>
        <a:bodyPr/>
        <a:lstStyle/>
        <a:p>
          <a:endParaRPr lang="en-US"/>
        </a:p>
      </dgm:t>
    </dgm:pt>
    <dgm:pt modelId="{CD708A4F-42C0-44F8-8D38-929C3781FFEB}" type="pres">
      <dgm:prSet presAssocID="{0BE91D10-8405-4074-8D1A-D782D07FF57C}" presName="dstNode" presStyleLbl="node1" presStyleIdx="0" presStyleCnt="3"/>
      <dgm:spPr/>
      <dgm:t>
        <a:bodyPr/>
        <a:lstStyle/>
        <a:p>
          <a:endParaRPr lang="en-US"/>
        </a:p>
      </dgm:t>
    </dgm:pt>
    <dgm:pt modelId="{D90BFB12-43E0-4337-97F7-91668A57512C}" type="pres">
      <dgm:prSet presAssocID="{650F7ECA-F6EC-4652-9A23-CDA3BBFEE6C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D322AF-F994-4EBE-9964-69B64BC6B641}" type="pres">
      <dgm:prSet presAssocID="{650F7ECA-F6EC-4652-9A23-CDA3BBFEE6C8}" presName="accent_1" presStyleCnt="0"/>
      <dgm:spPr/>
      <dgm:t>
        <a:bodyPr/>
        <a:lstStyle/>
        <a:p>
          <a:endParaRPr lang="en-US"/>
        </a:p>
      </dgm:t>
    </dgm:pt>
    <dgm:pt modelId="{3FA83DD3-5931-44F5-BC14-F953849B8610}" type="pres">
      <dgm:prSet presAssocID="{650F7ECA-F6EC-4652-9A23-CDA3BBFEE6C8}" presName="accentRepeatNode" presStyleLbl="solidFgAcc1" presStyleIdx="0" presStyleCnt="3"/>
      <dgm:spPr/>
      <dgm:t>
        <a:bodyPr/>
        <a:lstStyle/>
        <a:p>
          <a:endParaRPr lang="en-US"/>
        </a:p>
      </dgm:t>
    </dgm:pt>
    <dgm:pt modelId="{6FA1A66D-89AC-46CC-9B8D-D5BF6CEAEF1B}" type="pres">
      <dgm:prSet presAssocID="{CEF34031-23DE-4A32-8B57-E07B02DF7D19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59A845-E579-4411-B36F-0BACF561D78F}" type="pres">
      <dgm:prSet presAssocID="{CEF34031-23DE-4A32-8B57-E07B02DF7D19}" presName="accent_2" presStyleCnt="0"/>
      <dgm:spPr/>
      <dgm:t>
        <a:bodyPr/>
        <a:lstStyle/>
        <a:p>
          <a:endParaRPr lang="en-US"/>
        </a:p>
      </dgm:t>
    </dgm:pt>
    <dgm:pt modelId="{81C0E566-3D32-4200-BFC7-FDA141F18EAF}" type="pres">
      <dgm:prSet presAssocID="{CEF34031-23DE-4A32-8B57-E07B02DF7D19}" presName="accentRepeatNode" presStyleLbl="solidFgAcc1" presStyleIdx="1" presStyleCnt="3"/>
      <dgm:spPr/>
      <dgm:t>
        <a:bodyPr/>
        <a:lstStyle/>
        <a:p>
          <a:endParaRPr lang="en-US"/>
        </a:p>
      </dgm:t>
    </dgm:pt>
    <dgm:pt modelId="{A845DF6C-1CFD-41A8-AE02-2BD2B57173B8}" type="pres">
      <dgm:prSet presAssocID="{8C0A2C43-580C-4A91-97FA-C091824DEC7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B83562-509D-40EB-BC82-3CF726AB10CA}" type="pres">
      <dgm:prSet presAssocID="{8C0A2C43-580C-4A91-97FA-C091824DEC70}" presName="accent_3" presStyleCnt="0"/>
      <dgm:spPr/>
      <dgm:t>
        <a:bodyPr/>
        <a:lstStyle/>
        <a:p>
          <a:endParaRPr lang="en-US"/>
        </a:p>
      </dgm:t>
    </dgm:pt>
    <dgm:pt modelId="{8979625C-F9EA-4BA8-970C-07FC11BEAE18}" type="pres">
      <dgm:prSet presAssocID="{8C0A2C43-580C-4A91-97FA-C091824DEC70}" presName="accentRepeatNode" presStyleLbl="solidFgAcc1" presStyleIdx="2" presStyleCnt="3"/>
      <dgm:spPr/>
      <dgm:t>
        <a:bodyPr/>
        <a:lstStyle/>
        <a:p>
          <a:endParaRPr lang="en-US"/>
        </a:p>
      </dgm:t>
    </dgm:pt>
  </dgm:ptLst>
  <dgm:cxnLst>
    <dgm:cxn modelId="{0D1212C1-7E64-4617-BD38-8BCB80CD7882}" type="presOf" srcId="{CEF34031-23DE-4A32-8B57-E07B02DF7D19}" destId="{6FA1A66D-89AC-46CC-9B8D-D5BF6CEAEF1B}" srcOrd="0" destOrd="0" presId="urn:microsoft.com/office/officeart/2008/layout/VerticalCurvedList"/>
    <dgm:cxn modelId="{915CEDDF-D0C4-48D9-9E51-AED9EA4B7FA1}" srcId="{0BE91D10-8405-4074-8D1A-D782D07FF57C}" destId="{8C0A2C43-580C-4A91-97FA-C091824DEC70}" srcOrd="2" destOrd="0" parTransId="{11C8A279-74F4-454E-B28B-080702B9FFDC}" sibTransId="{7305E22E-649E-4EA3-9E10-A829E0F3584B}"/>
    <dgm:cxn modelId="{F8479BDE-F2FE-4A2A-ADFD-5164E77A5397}" type="presOf" srcId="{8F11253E-B381-43DB-9E28-5EA6E7907D96}" destId="{D3F657A1-1DC1-4422-8229-F5DD0438171B}" srcOrd="0" destOrd="0" presId="urn:microsoft.com/office/officeart/2008/layout/VerticalCurvedList"/>
    <dgm:cxn modelId="{9D7CFCA7-4C15-4E3F-9848-25F7ADAF6610}" srcId="{0BE91D10-8405-4074-8D1A-D782D07FF57C}" destId="{CEF34031-23DE-4A32-8B57-E07B02DF7D19}" srcOrd="1" destOrd="0" parTransId="{92F87B3A-6C2D-45D3-B328-80256B867562}" sibTransId="{8A6429CF-9D8A-4073-B7F6-FD33BC35E533}"/>
    <dgm:cxn modelId="{269B08AF-1366-4952-8AE9-92CFF7B74102}" type="presOf" srcId="{0BE91D10-8405-4074-8D1A-D782D07FF57C}" destId="{43606BAE-E063-4DB7-89D8-E6CC3772E4A6}" srcOrd="0" destOrd="0" presId="urn:microsoft.com/office/officeart/2008/layout/VerticalCurvedList"/>
    <dgm:cxn modelId="{E4A56B86-82FD-4B1B-9991-1361BE03AA60}" srcId="{0BE91D10-8405-4074-8D1A-D782D07FF57C}" destId="{650F7ECA-F6EC-4652-9A23-CDA3BBFEE6C8}" srcOrd="0" destOrd="0" parTransId="{D1822810-FF01-4468-A9E9-764D73DFE12D}" sibTransId="{8F11253E-B381-43DB-9E28-5EA6E7907D96}"/>
    <dgm:cxn modelId="{7F45E3E2-788F-4566-A314-4C1A453B980C}" type="presOf" srcId="{650F7ECA-F6EC-4652-9A23-CDA3BBFEE6C8}" destId="{D90BFB12-43E0-4337-97F7-91668A57512C}" srcOrd="0" destOrd="0" presId="urn:microsoft.com/office/officeart/2008/layout/VerticalCurvedList"/>
    <dgm:cxn modelId="{D96BCB39-3294-40AE-9443-DD8B24AA8816}" type="presOf" srcId="{8C0A2C43-580C-4A91-97FA-C091824DEC70}" destId="{A845DF6C-1CFD-41A8-AE02-2BD2B57173B8}" srcOrd="0" destOrd="0" presId="urn:microsoft.com/office/officeart/2008/layout/VerticalCurvedList"/>
    <dgm:cxn modelId="{DC4801C6-8372-48F5-9543-561AAF8BB479}" type="presParOf" srcId="{43606BAE-E063-4DB7-89D8-E6CC3772E4A6}" destId="{098B4B37-1698-45A5-A02B-C4C2BCDE1284}" srcOrd="0" destOrd="0" presId="urn:microsoft.com/office/officeart/2008/layout/VerticalCurvedList"/>
    <dgm:cxn modelId="{06A12821-17B2-497E-ADB1-5D2DBB064E6E}" type="presParOf" srcId="{098B4B37-1698-45A5-A02B-C4C2BCDE1284}" destId="{54787F61-9B86-4B27-B42E-67D60AD2DA46}" srcOrd="0" destOrd="0" presId="urn:microsoft.com/office/officeart/2008/layout/VerticalCurvedList"/>
    <dgm:cxn modelId="{8D02EC38-A61F-4DD9-AF3E-581A67D3F6EC}" type="presParOf" srcId="{54787F61-9B86-4B27-B42E-67D60AD2DA46}" destId="{CFB053CB-923F-4E0C-BD53-4587BB563EA9}" srcOrd="0" destOrd="0" presId="urn:microsoft.com/office/officeart/2008/layout/VerticalCurvedList"/>
    <dgm:cxn modelId="{B0A9B79D-D69F-4C3F-8AB1-45508DD46FCB}" type="presParOf" srcId="{54787F61-9B86-4B27-B42E-67D60AD2DA46}" destId="{D3F657A1-1DC1-4422-8229-F5DD0438171B}" srcOrd="1" destOrd="0" presId="urn:microsoft.com/office/officeart/2008/layout/VerticalCurvedList"/>
    <dgm:cxn modelId="{3F576773-2E76-437F-ABB2-672922959850}" type="presParOf" srcId="{54787F61-9B86-4B27-B42E-67D60AD2DA46}" destId="{91484664-431A-455D-8C66-BD4D23F3EF04}" srcOrd="2" destOrd="0" presId="urn:microsoft.com/office/officeart/2008/layout/VerticalCurvedList"/>
    <dgm:cxn modelId="{C6189BB3-4264-4458-9CFC-7F8F7A182589}" type="presParOf" srcId="{54787F61-9B86-4B27-B42E-67D60AD2DA46}" destId="{CD708A4F-42C0-44F8-8D38-929C3781FFEB}" srcOrd="3" destOrd="0" presId="urn:microsoft.com/office/officeart/2008/layout/VerticalCurvedList"/>
    <dgm:cxn modelId="{8B887655-874D-46B5-82D5-D202F014FDDD}" type="presParOf" srcId="{098B4B37-1698-45A5-A02B-C4C2BCDE1284}" destId="{D90BFB12-43E0-4337-97F7-91668A57512C}" srcOrd="1" destOrd="0" presId="urn:microsoft.com/office/officeart/2008/layout/VerticalCurvedList"/>
    <dgm:cxn modelId="{27166FE0-3A71-4085-B2CF-6842B4F7A08C}" type="presParOf" srcId="{098B4B37-1698-45A5-A02B-C4C2BCDE1284}" destId="{C1D322AF-F994-4EBE-9964-69B64BC6B641}" srcOrd="2" destOrd="0" presId="urn:microsoft.com/office/officeart/2008/layout/VerticalCurvedList"/>
    <dgm:cxn modelId="{3B50E39E-7918-458C-8088-A9B20351CDAA}" type="presParOf" srcId="{C1D322AF-F994-4EBE-9964-69B64BC6B641}" destId="{3FA83DD3-5931-44F5-BC14-F953849B8610}" srcOrd="0" destOrd="0" presId="urn:microsoft.com/office/officeart/2008/layout/VerticalCurvedList"/>
    <dgm:cxn modelId="{9612B886-7B6F-45C2-8AE4-841BC60DD997}" type="presParOf" srcId="{098B4B37-1698-45A5-A02B-C4C2BCDE1284}" destId="{6FA1A66D-89AC-46CC-9B8D-D5BF6CEAEF1B}" srcOrd="3" destOrd="0" presId="urn:microsoft.com/office/officeart/2008/layout/VerticalCurvedList"/>
    <dgm:cxn modelId="{23B0C7FB-E83E-4DC5-9AE5-B8DCD1B2BC9E}" type="presParOf" srcId="{098B4B37-1698-45A5-A02B-C4C2BCDE1284}" destId="{9159A845-E579-4411-B36F-0BACF561D78F}" srcOrd="4" destOrd="0" presId="urn:microsoft.com/office/officeart/2008/layout/VerticalCurvedList"/>
    <dgm:cxn modelId="{CC0C93BC-2DD4-4FD5-AB3C-1677415F2E05}" type="presParOf" srcId="{9159A845-E579-4411-B36F-0BACF561D78F}" destId="{81C0E566-3D32-4200-BFC7-FDA141F18EAF}" srcOrd="0" destOrd="0" presId="urn:microsoft.com/office/officeart/2008/layout/VerticalCurvedList"/>
    <dgm:cxn modelId="{F93696DC-057C-4C20-A517-ECE59590915A}" type="presParOf" srcId="{098B4B37-1698-45A5-A02B-C4C2BCDE1284}" destId="{A845DF6C-1CFD-41A8-AE02-2BD2B57173B8}" srcOrd="5" destOrd="0" presId="urn:microsoft.com/office/officeart/2008/layout/VerticalCurvedList"/>
    <dgm:cxn modelId="{901468FE-B1CC-4B48-8755-7E1ED01F702C}" type="presParOf" srcId="{098B4B37-1698-45A5-A02B-C4C2BCDE1284}" destId="{81B83562-509D-40EB-BC82-3CF726AB10CA}" srcOrd="6" destOrd="0" presId="urn:microsoft.com/office/officeart/2008/layout/VerticalCurvedList"/>
    <dgm:cxn modelId="{683CA996-F40E-400C-8AF5-F71F5AEBB3BD}" type="presParOf" srcId="{81B83562-509D-40EB-BC82-3CF726AB10CA}" destId="{8979625C-F9EA-4BA8-970C-07FC11BEAE1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A4725E4-E51E-4908-B18A-86E4B09999EA}" type="doc">
      <dgm:prSet loTypeId="urn:microsoft.com/office/officeart/2005/8/layout/list1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AD0A8DF-E295-4486-AD03-741C734EF56C}">
      <dgm:prSet phldrT="[Text]"/>
      <dgm:spPr/>
      <dgm:t>
        <a:bodyPr/>
        <a:lstStyle/>
        <a:p>
          <a:r>
            <a:rPr lang="en-PH" dirty="0" smtClean="0"/>
            <a:t>Electromagnetic</a:t>
          </a:r>
          <a:r>
            <a:rPr lang="en-PH" baseline="0" dirty="0" smtClean="0"/>
            <a:t> waves</a:t>
          </a:r>
          <a:endParaRPr lang="en-US" dirty="0"/>
        </a:p>
      </dgm:t>
    </dgm:pt>
    <dgm:pt modelId="{6A6571BF-1DF9-4D6A-8B34-D61D31DD5501}" type="parTrans" cxnId="{6CAF4562-F69C-4D55-BB99-BD116DC69053}">
      <dgm:prSet/>
      <dgm:spPr/>
      <dgm:t>
        <a:bodyPr/>
        <a:lstStyle/>
        <a:p>
          <a:endParaRPr lang="en-US"/>
        </a:p>
      </dgm:t>
    </dgm:pt>
    <dgm:pt modelId="{4D7A6B2E-8979-4CCA-9472-F562EB98394D}" type="sibTrans" cxnId="{6CAF4562-F69C-4D55-BB99-BD116DC69053}">
      <dgm:prSet/>
      <dgm:spPr/>
      <dgm:t>
        <a:bodyPr/>
        <a:lstStyle/>
        <a:p>
          <a:endParaRPr lang="en-US"/>
        </a:p>
      </dgm:t>
    </dgm:pt>
    <dgm:pt modelId="{C1C5F2E7-3E39-4AC0-8BAC-64A7870D42CC}">
      <dgm:prSet/>
      <dgm:spPr/>
      <dgm:t>
        <a:bodyPr/>
        <a:lstStyle/>
        <a:p>
          <a:r>
            <a:rPr lang="en-PH" baseline="0" dirty="0" smtClean="0"/>
            <a:t>LASER</a:t>
          </a:r>
        </a:p>
      </dgm:t>
    </dgm:pt>
    <dgm:pt modelId="{3361B2CC-AE09-43D0-92BB-E0523F48309E}" type="parTrans" cxnId="{5113DCA2-6F24-48B2-8110-5B3A3F93DBDB}">
      <dgm:prSet/>
      <dgm:spPr/>
      <dgm:t>
        <a:bodyPr/>
        <a:lstStyle/>
        <a:p>
          <a:endParaRPr lang="en-US"/>
        </a:p>
      </dgm:t>
    </dgm:pt>
    <dgm:pt modelId="{3A5F21BF-20C5-4668-97D3-B534388D72FE}" type="sibTrans" cxnId="{5113DCA2-6F24-48B2-8110-5B3A3F93DBDB}">
      <dgm:prSet/>
      <dgm:spPr/>
      <dgm:t>
        <a:bodyPr/>
        <a:lstStyle/>
        <a:p>
          <a:endParaRPr lang="en-US"/>
        </a:p>
      </dgm:t>
    </dgm:pt>
    <dgm:pt modelId="{2DB4DD00-213F-4203-BF68-DFE0E8F8A769}">
      <dgm:prSet/>
      <dgm:spPr/>
      <dgm:t>
        <a:bodyPr/>
        <a:lstStyle/>
        <a:p>
          <a:r>
            <a:rPr lang="en-PH" baseline="0" smtClean="0"/>
            <a:t>Modern communications technology</a:t>
          </a:r>
          <a:endParaRPr lang="en-US" dirty="0"/>
        </a:p>
      </dgm:t>
    </dgm:pt>
    <dgm:pt modelId="{EE829C7C-07E2-4BDB-A14A-50E8D1106134}" type="parTrans" cxnId="{FE9E2546-4852-4271-8E49-A240AD226593}">
      <dgm:prSet/>
      <dgm:spPr/>
      <dgm:t>
        <a:bodyPr/>
        <a:lstStyle/>
        <a:p>
          <a:endParaRPr lang="en-US"/>
        </a:p>
      </dgm:t>
    </dgm:pt>
    <dgm:pt modelId="{15DA8CF7-2DE2-46B9-9102-11860CF11DE9}" type="sibTrans" cxnId="{FE9E2546-4852-4271-8E49-A240AD226593}">
      <dgm:prSet/>
      <dgm:spPr/>
      <dgm:t>
        <a:bodyPr/>
        <a:lstStyle/>
        <a:p>
          <a:endParaRPr lang="en-US"/>
        </a:p>
      </dgm:t>
    </dgm:pt>
    <dgm:pt modelId="{6101B0A3-F128-44D6-8480-A8E4FF7847E8}" type="pres">
      <dgm:prSet presAssocID="{0A4725E4-E51E-4908-B18A-86E4B09999E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AC0C8EA-403F-4123-9AFD-941A90E529EF}" type="pres">
      <dgm:prSet presAssocID="{2AD0A8DF-E295-4486-AD03-741C734EF56C}" presName="parentLin" presStyleCnt="0"/>
      <dgm:spPr/>
    </dgm:pt>
    <dgm:pt modelId="{A9D45965-6E09-4FFF-831F-15970D5339DC}" type="pres">
      <dgm:prSet presAssocID="{2AD0A8DF-E295-4486-AD03-741C734EF56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414A2E05-7E0B-4524-83C4-0C0A555B1801}" type="pres">
      <dgm:prSet presAssocID="{2AD0A8DF-E295-4486-AD03-741C734EF56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3F5966-1616-40A9-A7E8-08A3EF7004C7}" type="pres">
      <dgm:prSet presAssocID="{2AD0A8DF-E295-4486-AD03-741C734EF56C}" presName="negativeSpace" presStyleCnt="0"/>
      <dgm:spPr/>
    </dgm:pt>
    <dgm:pt modelId="{FCE5F9B5-9466-4B4C-8FF2-18FC16BB0C77}" type="pres">
      <dgm:prSet presAssocID="{2AD0A8DF-E295-4486-AD03-741C734EF56C}" presName="childText" presStyleLbl="conFgAcc1" presStyleIdx="0" presStyleCnt="3">
        <dgm:presLayoutVars>
          <dgm:bulletEnabled val="1"/>
        </dgm:presLayoutVars>
      </dgm:prSet>
      <dgm:spPr/>
    </dgm:pt>
    <dgm:pt modelId="{8DF85017-2848-4D6F-9741-614282728BA9}" type="pres">
      <dgm:prSet presAssocID="{4D7A6B2E-8979-4CCA-9472-F562EB98394D}" presName="spaceBetweenRectangles" presStyleCnt="0"/>
      <dgm:spPr/>
    </dgm:pt>
    <dgm:pt modelId="{A5E59C29-533F-4431-937F-D4265F19F637}" type="pres">
      <dgm:prSet presAssocID="{C1C5F2E7-3E39-4AC0-8BAC-64A7870D42CC}" presName="parentLin" presStyleCnt="0"/>
      <dgm:spPr/>
    </dgm:pt>
    <dgm:pt modelId="{4081F7C2-DAE9-4C86-9FBE-7D52E5E2FBB8}" type="pres">
      <dgm:prSet presAssocID="{C1C5F2E7-3E39-4AC0-8BAC-64A7870D42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D46EB8C-45A5-4D15-A60F-6DF9FF3B8931}" type="pres">
      <dgm:prSet presAssocID="{C1C5F2E7-3E39-4AC0-8BAC-64A7870D42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C923C2-5368-4D6A-8002-2C46FE310260}" type="pres">
      <dgm:prSet presAssocID="{C1C5F2E7-3E39-4AC0-8BAC-64A7870D42CC}" presName="negativeSpace" presStyleCnt="0"/>
      <dgm:spPr/>
    </dgm:pt>
    <dgm:pt modelId="{D5B59C3A-D5A4-43D0-8597-2EAE8684C48A}" type="pres">
      <dgm:prSet presAssocID="{C1C5F2E7-3E39-4AC0-8BAC-64A7870D42CC}" presName="childText" presStyleLbl="conFgAcc1" presStyleIdx="1" presStyleCnt="3">
        <dgm:presLayoutVars>
          <dgm:bulletEnabled val="1"/>
        </dgm:presLayoutVars>
      </dgm:prSet>
      <dgm:spPr/>
    </dgm:pt>
    <dgm:pt modelId="{54771267-1A74-4569-B271-9DF633ED87B4}" type="pres">
      <dgm:prSet presAssocID="{3A5F21BF-20C5-4668-97D3-B534388D72FE}" presName="spaceBetweenRectangles" presStyleCnt="0"/>
      <dgm:spPr/>
    </dgm:pt>
    <dgm:pt modelId="{A564902F-440D-4140-9337-CA0A7304F359}" type="pres">
      <dgm:prSet presAssocID="{2DB4DD00-213F-4203-BF68-DFE0E8F8A769}" presName="parentLin" presStyleCnt="0"/>
      <dgm:spPr/>
    </dgm:pt>
    <dgm:pt modelId="{5A73938F-8BF7-4CFB-B9B5-48A77AF3B833}" type="pres">
      <dgm:prSet presAssocID="{2DB4DD00-213F-4203-BF68-DFE0E8F8A769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6584A95-3BCC-446A-A484-5F34F040C7B1}" type="pres">
      <dgm:prSet presAssocID="{2DB4DD00-213F-4203-BF68-DFE0E8F8A76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DC334A-A2D7-4FB7-992E-6A6062BCCAEE}" type="pres">
      <dgm:prSet presAssocID="{2DB4DD00-213F-4203-BF68-DFE0E8F8A769}" presName="negativeSpace" presStyleCnt="0"/>
      <dgm:spPr/>
    </dgm:pt>
    <dgm:pt modelId="{1A4B532F-3B4C-4407-89B0-D2C1D9186D77}" type="pres">
      <dgm:prSet presAssocID="{2DB4DD00-213F-4203-BF68-DFE0E8F8A76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CAF4562-F69C-4D55-BB99-BD116DC69053}" srcId="{0A4725E4-E51E-4908-B18A-86E4B09999EA}" destId="{2AD0A8DF-E295-4486-AD03-741C734EF56C}" srcOrd="0" destOrd="0" parTransId="{6A6571BF-1DF9-4D6A-8B34-D61D31DD5501}" sibTransId="{4D7A6B2E-8979-4CCA-9472-F562EB98394D}"/>
    <dgm:cxn modelId="{D10DAD14-A398-4CA7-B795-235B49BA8D04}" type="presOf" srcId="{C1C5F2E7-3E39-4AC0-8BAC-64A7870D42CC}" destId="{8D46EB8C-45A5-4D15-A60F-6DF9FF3B8931}" srcOrd="1" destOrd="0" presId="urn:microsoft.com/office/officeart/2005/8/layout/list1"/>
    <dgm:cxn modelId="{5113DCA2-6F24-48B2-8110-5B3A3F93DBDB}" srcId="{0A4725E4-E51E-4908-B18A-86E4B09999EA}" destId="{C1C5F2E7-3E39-4AC0-8BAC-64A7870D42CC}" srcOrd="1" destOrd="0" parTransId="{3361B2CC-AE09-43D0-92BB-E0523F48309E}" sibTransId="{3A5F21BF-20C5-4668-97D3-B534388D72FE}"/>
    <dgm:cxn modelId="{FE9E2546-4852-4271-8E49-A240AD226593}" srcId="{0A4725E4-E51E-4908-B18A-86E4B09999EA}" destId="{2DB4DD00-213F-4203-BF68-DFE0E8F8A769}" srcOrd="2" destOrd="0" parTransId="{EE829C7C-07E2-4BDB-A14A-50E8D1106134}" sibTransId="{15DA8CF7-2DE2-46B9-9102-11860CF11DE9}"/>
    <dgm:cxn modelId="{1E2CBF53-B4A5-409C-9474-0D89573C126C}" type="presOf" srcId="{2AD0A8DF-E295-4486-AD03-741C734EF56C}" destId="{414A2E05-7E0B-4524-83C4-0C0A555B1801}" srcOrd="1" destOrd="0" presId="urn:microsoft.com/office/officeart/2005/8/layout/list1"/>
    <dgm:cxn modelId="{A48C72E1-9B47-470B-B9CB-0EED6669AD24}" type="presOf" srcId="{C1C5F2E7-3E39-4AC0-8BAC-64A7870D42CC}" destId="{4081F7C2-DAE9-4C86-9FBE-7D52E5E2FBB8}" srcOrd="0" destOrd="0" presId="urn:microsoft.com/office/officeart/2005/8/layout/list1"/>
    <dgm:cxn modelId="{32C8F8AF-F236-4056-B8FF-4E6D4FA21FC1}" type="presOf" srcId="{0A4725E4-E51E-4908-B18A-86E4B09999EA}" destId="{6101B0A3-F128-44D6-8480-A8E4FF7847E8}" srcOrd="0" destOrd="0" presId="urn:microsoft.com/office/officeart/2005/8/layout/list1"/>
    <dgm:cxn modelId="{C807990F-5FF1-490D-A336-C4F1887FA8C8}" type="presOf" srcId="{2DB4DD00-213F-4203-BF68-DFE0E8F8A769}" destId="{86584A95-3BCC-446A-A484-5F34F040C7B1}" srcOrd="1" destOrd="0" presId="urn:microsoft.com/office/officeart/2005/8/layout/list1"/>
    <dgm:cxn modelId="{76B35CC9-FD71-4877-90EB-233F0A75C8D6}" type="presOf" srcId="{2AD0A8DF-E295-4486-AD03-741C734EF56C}" destId="{A9D45965-6E09-4FFF-831F-15970D5339DC}" srcOrd="0" destOrd="0" presId="urn:microsoft.com/office/officeart/2005/8/layout/list1"/>
    <dgm:cxn modelId="{76C659C2-63A5-49E1-9C4F-3C91FB264CCA}" type="presOf" srcId="{2DB4DD00-213F-4203-BF68-DFE0E8F8A769}" destId="{5A73938F-8BF7-4CFB-B9B5-48A77AF3B833}" srcOrd="0" destOrd="0" presId="urn:microsoft.com/office/officeart/2005/8/layout/list1"/>
    <dgm:cxn modelId="{3AC08873-93AE-45C7-A262-8160F9F95AEF}" type="presParOf" srcId="{6101B0A3-F128-44D6-8480-A8E4FF7847E8}" destId="{CAC0C8EA-403F-4123-9AFD-941A90E529EF}" srcOrd="0" destOrd="0" presId="urn:microsoft.com/office/officeart/2005/8/layout/list1"/>
    <dgm:cxn modelId="{09DB45BE-0F0F-4FB5-AE08-28EB9884C20F}" type="presParOf" srcId="{CAC0C8EA-403F-4123-9AFD-941A90E529EF}" destId="{A9D45965-6E09-4FFF-831F-15970D5339DC}" srcOrd="0" destOrd="0" presId="urn:microsoft.com/office/officeart/2005/8/layout/list1"/>
    <dgm:cxn modelId="{460855E4-FFB5-4579-8398-82EC42BB69E2}" type="presParOf" srcId="{CAC0C8EA-403F-4123-9AFD-941A90E529EF}" destId="{414A2E05-7E0B-4524-83C4-0C0A555B1801}" srcOrd="1" destOrd="0" presId="urn:microsoft.com/office/officeart/2005/8/layout/list1"/>
    <dgm:cxn modelId="{B4FB407A-6273-4059-BDD2-DA7AFC9FBDF0}" type="presParOf" srcId="{6101B0A3-F128-44D6-8480-A8E4FF7847E8}" destId="{103F5966-1616-40A9-A7E8-08A3EF7004C7}" srcOrd="1" destOrd="0" presId="urn:microsoft.com/office/officeart/2005/8/layout/list1"/>
    <dgm:cxn modelId="{972BDC0B-C274-4036-A9CE-F9B6704D6507}" type="presParOf" srcId="{6101B0A3-F128-44D6-8480-A8E4FF7847E8}" destId="{FCE5F9B5-9466-4B4C-8FF2-18FC16BB0C77}" srcOrd="2" destOrd="0" presId="urn:microsoft.com/office/officeart/2005/8/layout/list1"/>
    <dgm:cxn modelId="{D7F4AA7E-5B83-4C4C-97B5-C984A30A7F2E}" type="presParOf" srcId="{6101B0A3-F128-44D6-8480-A8E4FF7847E8}" destId="{8DF85017-2848-4D6F-9741-614282728BA9}" srcOrd="3" destOrd="0" presId="urn:microsoft.com/office/officeart/2005/8/layout/list1"/>
    <dgm:cxn modelId="{A648287B-C58C-4E30-AB65-49E374773D3D}" type="presParOf" srcId="{6101B0A3-F128-44D6-8480-A8E4FF7847E8}" destId="{A5E59C29-533F-4431-937F-D4265F19F637}" srcOrd="4" destOrd="0" presId="urn:microsoft.com/office/officeart/2005/8/layout/list1"/>
    <dgm:cxn modelId="{62879944-5758-4205-9499-D17D2BE0579E}" type="presParOf" srcId="{A5E59C29-533F-4431-937F-D4265F19F637}" destId="{4081F7C2-DAE9-4C86-9FBE-7D52E5E2FBB8}" srcOrd="0" destOrd="0" presId="urn:microsoft.com/office/officeart/2005/8/layout/list1"/>
    <dgm:cxn modelId="{0CBAFE80-64BE-422B-9AAF-E0C729270918}" type="presParOf" srcId="{A5E59C29-533F-4431-937F-D4265F19F637}" destId="{8D46EB8C-45A5-4D15-A60F-6DF9FF3B8931}" srcOrd="1" destOrd="0" presId="urn:microsoft.com/office/officeart/2005/8/layout/list1"/>
    <dgm:cxn modelId="{4E4860A7-D7D5-4B23-A20F-A626E91CAEFE}" type="presParOf" srcId="{6101B0A3-F128-44D6-8480-A8E4FF7847E8}" destId="{66C923C2-5368-4D6A-8002-2C46FE310260}" srcOrd="5" destOrd="0" presId="urn:microsoft.com/office/officeart/2005/8/layout/list1"/>
    <dgm:cxn modelId="{9879ADAF-777B-4BF4-BF00-466761AF344A}" type="presParOf" srcId="{6101B0A3-F128-44D6-8480-A8E4FF7847E8}" destId="{D5B59C3A-D5A4-43D0-8597-2EAE8684C48A}" srcOrd="6" destOrd="0" presId="urn:microsoft.com/office/officeart/2005/8/layout/list1"/>
    <dgm:cxn modelId="{9191946D-99D9-415C-9509-07A897216873}" type="presParOf" srcId="{6101B0A3-F128-44D6-8480-A8E4FF7847E8}" destId="{54771267-1A74-4569-B271-9DF633ED87B4}" srcOrd="7" destOrd="0" presId="urn:microsoft.com/office/officeart/2005/8/layout/list1"/>
    <dgm:cxn modelId="{F12BB152-620F-4413-8847-24278B510EC3}" type="presParOf" srcId="{6101B0A3-F128-44D6-8480-A8E4FF7847E8}" destId="{A564902F-440D-4140-9337-CA0A7304F359}" srcOrd="8" destOrd="0" presId="urn:microsoft.com/office/officeart/2005/8/layout/list1"/>
    <dgm:cxn modelId="{ED8A713C-6061-4F95-B3C8-0B0ACE414009}" type="presParOf" srcId="{A564902F-440D-4140-9337-CA0A7304F359}" destId="{5A73938F-8BF7-4CFB-B9B5-48A77AF3B833}" srcOrd="0" destOrd="0" presId="urn:microsoft.com/office/officeart/2005/8/layout/list1"/>
    <dgm:cxn modelId="{1CB93FC5-AF66-4D94-905D-7AC1EF75347B}" type="presParOf" srcId="{A564902F-440D-4140-9337-CA0A7304F359}" destId="{86584A95-3BCC-446A-A484-5F34F040C7B1}" srcOrd="1" destOrd="0" presId="urn:microsoft.com/office/officeart/2005/8/layout/list1"/>
    <dgm:cxn modelId="{C0DBD2C5-32EE-4CC7-B4F7-D086C71AD5E5}" type="presParOf" srcId="{6101B0A3-F128-44D6-8480-A8E4FF7847E8}" destId="{53DC334A-A2D7-4FB7-992E-6A6062BCCAEE}" srcOrd="9" destOrd="0" presId="urn:microsoft.com/office/officeart/2005/8/layout/list1"/>
    <dgm:cxn modelId="{47945E90-D115-41F9-BE61-6C60B17B252D}" type="presParOf" srcId="{6101B0A3-F128-44D6-8480-A8E4FF7847E8}" destId="{1A4B532F-3B4C-4407-89B0-D2C1D9186D7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C4435E-B362-40D0-B775-CCAD7E57F35F}">
      <dsp:nvSpPr>
        <dsp:cNvPr id="0" name=""/>
        <dsp:cNvSpPr/>
      </dsp:nvSpPr>
      <dsp:spPr>
        <a:xfrm rot="5400000">
          <a:off x="3336307" y="425448"/>
          <a:ext cx="2191191" cy="190633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  <a:sp3d extrusionH="28000" prstMaterial="matte"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800" kern="1200" dirty="0" smtClean="0"/>
            <a:t>Optics</a:t>
          </a:r>
          <a:endParaRPr lang="en-US" sz="1800" kern="1200" dirty="0"/>
        </a:p>
      </dsp:txBody>
      <dsp:txXfrm rot="-5400000">
        <a:off x="3775805" y="624482"/>
        <a:ext cx="1312194" cy="1508269"/>
      </dsp:txXfrm>
    </dsp:sp>
    <dsp:sp modelId="{68ECA969-34EC-4B5E-90C5-79054DAB0150}">
      <dsp:nvSpPr>
        <dsp:cNvPr id="0" name=""/>
        <dsp:cNvSpPr/>
      </dsp:nvSpPr>
      <dsp:spPr>
        <a:xfrm>
          <a:off x="5442918" y="721259"/>
          <a:ext cx="2445369" cy="13147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9F393E-7B3F-443D-87A0-025EEDFD08A4}">
      <dsp:nvSpPr>
        <dsp:cNvPr id="0" name=""/>
        <dsp:cNvSpPr/>
      </dsp:nvSpPr>
      <dsp:spPr>
        <a:xfrm rot="5400000">
          <a:off x="1277464" y="425448"/>
          <a:ext cx="2191191" cy="1906336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  <a:sp3d extrusionH="28000" prstMaterial="matte"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1716962" y="624482"/>
        <a:ext cx="1312194" cy="1508269"/>
      </dsp:txXfrm>
    </dsp:sp>
    <dsp:sp modelId="{D7C860DF-B85B-4C4E-B1E7-E938C6216222}">
      <dsp:nvSpPr>
        <dsp:cNvPr id="0" name=""/>
        <dsp:cNvSpPr/>
      </dsp:nvSpPr>
      <dsp:spPr>
        <a:xfrm rot="5400000">
          <a:off x="2302941" y="2285331"/>
          <a:ext cx="2191191" cy="1906336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  <a:sp3d extrusionH="28000" prstMaterial="matte"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800" kern="1200" dirty="0" smtClean="0"/>
            <a:t>Atomic Theory</a:t>
          </a:r>
        </a:p>
      </dsp:txBody>
      <dsp:txXfrm rot="-5400000">
        <a:off x="2742439" y="2484365"/>
        <a:ext cx="1312194" cy="1508269"/>
      </dsp:txXfrm>
    </dsp:sp>
    <dsp:sp modelId="{FEE94EFF-95EA-42F5-8303-2A14A2D64EBC}">
      <dsp:nvSpPr>
        <dsp:cNvPr id="0" name=""/>
        <dsp:cNvSpPr/>
      </dsp:nvSpPr>
      <dsp:spPr>
        <a:xfrm>
          <a:off x="0" y="2581142"/>
          <a:ext cx="2366486" cy="13147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7E57A-9927-4D6D-8785-DAFE5188BC8B}">
      <dsp:nvSpPr>
        <dsp:cNvPr id="0" name=""/>
        <dsp:cNvSpPr/>
      </dsp:nvSpPr>
      <dsp:spPr>
        <a:xfrm rot="5400000">
          <a:off x="4361785" y="2285331"/>
          <a:ext cx="2191191" cy="1906336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  <a:sp3d extrusionH="28000" prstMaterial="matte"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4801283" y="2484365"/>
        <a:ext cx="1312194" cy="1508269"/>
      </dsp:txXfrm>
    </dsp:sp>
    <dsp:sp modelId="{B56EB049-BEEE-40CC-AFDF-F50C98F272AE}">
      <dsp:nvSpPr>
        <dsp:cNvPr id="0" name=""/>
        <dsp:cNvSpPr/>
      </dsp:nvSpPr>
      <dsp:spPr>
        <a:xfrm rot="5400000">
          <a:off x="3336307" y="4145214"/>
          <a:ext cx="2191191" cy="1906336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  <a:sp3d extrusionH="28000" prstMaterial="matte"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800" kern="1200" dirty="0" smtClean="0"/>
            <a:t>Nuclear</a:t>
          </a:r>
          <a:r>
            <a:rPr lang="en-PH" sz="1800" kern="1200" baseline="0" dirty="0" smtClean="0"/>
            <a:t> Radiation</a:t>
          </a:r>
          <a:endParaRPr lang="en-US" sz="1800" kern="1200" dirty="0"/>
        </a:p>
      </dsp:txBody>
      <dsp:txXfrm rot="-5400000">
        <a:off x="3775805" y="4344248"/>
        <a:ext cx="1312194" cy="1508269"/>
      </dsp:txXfrm>
    </dsp:sp>
    <dsp:sp modelId="{07565916-8F6C-4CBC-B2B0-15A6C0C55D7E}">
      <dsp:nvSpPr>
        <dsp:cNvPr id="0" name=""/>
        <dsp:cNvSpPr/>
      </dsp:nvSpPr>
      <dsp:spPr>
        <a:xfrm>
          <a:off x="5442918" y="4441025"/>
          <a:ext cx="2445369" cy="13147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76974B-768A-470C-AAD9-4E74492C5F0A}">
      <dsp:nvSpPr>
        <dsp:cNvPr id="0" name=""/>
        <dsp:cNvSpPr/>
      </dsp:nvSpPr>
      <dsp:spPr>
        <a:xfrm rot="5400000">
          <a:off x="1277464" y="4145214"/>
          <a:ext cx="2191191" cy="1906336"/>
        </a:xfrm>
        <a:prstGeom prst="hexagon">
          <a:avLst>
            <a:gd name="adj" fmla="val 25000"/>
            <a:gd name="vf" fmla="val 11547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  <a:sp3d extrusionH="28000" prstMaterial="matte"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1716962" y="4344248"/>
        <a:ext cx="1312194" cy="15082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0F0C1A-F390-4D12-A8EE-DAB0C0790D82}">
      <dsp:nvSpPr>
        <dsp:cNvPr id="0" name=""/>
        <dsp:cNvSpPr/>
      </dsp:nvSpPr>
      <dsp:spPr>
        <a:xfrm>
          <a:off x="0" y="50550"/>
          <a:ext cx="2884986" cy="2884986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2E6E3C-8911-4F32-A5D0-11FC961B5818}">
      <dsp:nvSpPr>
        <dsp:cNvPr id="0" name=""/>
        <dsp:cNvSpPr/>
      </dsp:nvSpPr>
      <dsp:spPr>
        <a:xfrm>
          <a:off x="1442493" y="50550"/>
          <a:ext cx="3365817" cy="288498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800" kern="1200" dirty="0" smtClean="0"/>
            <a:t>The development of transportation</a:t>
          </a:r>
          <a:endParaRPr lang="en-US" sz="1800" kern="1200" dirty="0"/>
        </a:p>
      </dsp:txBody>
      <dsp:txXfrm>
        <a:off x="1442493" y="50550"/>
        <a:ext cx="3365817" cy="613059"/>
      </dsp:txXfrm>
    </dsp:sp>
    <dsp:sp modelId="{104E533F-EE6E-4774-98DC-20FAF08C488D}">
      <dsp:nvSpPr>
        <dsp:cNvPr id="0" name=""/>
        <dsp:cNvSpPr/>
      </dsp:nvSpPr>
      <dsp:spPr>
        <a:xfrm>
          <a:off x="378654" y="663609"/>
          <a:ext cx="2127677" cy="212767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shade val="80000"/>
                <a:hueOff val="-69858"/>
                <a:satOff val="-13214"/>
                <a:lumOff val="11226"/>
                <a:alphaOff val="0"/>
              </a:schemeClr>
            </a:gs>
            <a:gs pos="100000">
              <a:schemeClr val="accent2">
                <a:shade val="80000"/>
                <a:hueOff val="-69858"/>
                <a:satOff val="-13214"/>
                <a:lumOff val="11226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FB5BE7-B3A4-44D0-B915-4202CB4B8AE4}">
      <dsp:nvSpPr>
        <dsp:cNvPr id="0" name=""/>
        <dsp:cNvSpPr/>
      </dsp:nvSpPr>
      <dsp:spPr>
        <a:xfrm>
          <a:off x="1442493" y="663609"/>
          <a:ext cx="3365817" cy="212767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-69858"/>
              <a:satOff val="-13214"/>
              <a:lumOff val="11226"/>
              <a:alphaOff val="0"/>
            </a:schemeClr>
          </a:solidFill>
          <a:prstDash val="solid"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800" kern="1200" smtClean="0"/>
            <a:t>Newton’s Laws of Motion</a:t>
          </a:r>
          <a:endParaRPr lang="en-PH" sz="1800" kern="1200" dirty="0" smtClean="0"/>
        </a:p>
      </dsp:txBody>
      <dsp:txXfrm>
        <a:off x="1442493" y="663609"/>
        <a:ext cx="3365817" cy="613059"/>
      </dsp:txXfrm>
    </dsp:sp>
    <dsp:sp modelId="{69E22785-B5C9-4E37-B49D-B8D11A11BCD9}">
      <dsp:nvSpPr>
        <dsp:cNvPr id="0" name=""/>
        <dsp:cNvSpPr/>
      </dsp:nvSpPr>
      <dsp:spPr>
        <a:xfrm>
          <a:off x="757308" y="1276669"/>
          <a:ext cx="1370368" cy="137036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shade val="80000"/>
                <a:hueOff val="-139717"/>
                <a:satOff val="-26427"/>
                <a:lumOff val="22453"/>
                <a:alphaOff val="0"/>
              </a:schemeClr>
            </a:gs>
            <a:gs pos="100000">
              <a:schemeClr val="accent2">
                <a:shade val="80000"/>
                <a:hueOff val="-139717"/>
                <a:satOff val="-26427"/>
                <a:lumOff val="22453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4253D03-F433-4CB1-B639-73BE06FF757C}">
      <dsp:nvSpPr>
        <dsp:cNvPr id="0" name=""/>
        <dsp:cNvSpPr/>
      </dsp:nvSpPr>
      <dsp:spPr>
        <a:xfrm>
          <a:off x="1442493" y="1276669"/>
          <a:ext cx="3365817" cy="137036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-139717"/>
              <a:satOff val="-26427"/>
              <a:lumOff val="22453"/>
              <a:alphaOff val="0"/>
            </a:schemeClr>
          </a:solidFill>
          <a:prstDash val="solid"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800" kern="1200" dirty="0" smtClean="0"/>
            <a:t>Law</a:t>
          </a:r>
          <a:r>
            <a:rPr lang="en-PH" sz="1800" kern="1200" baseline="0" dirty="0" smtClean="0"/>
            <a:t> of Conservation of Mechanical Energy</a:t>
          </a:r>
        </a:p>
      </dsp:txBody>
      <dsp:txXfrm>
        <a:off x="1442493" y="1276669"/>
        <a:ext cx="3365817" cy="613059"/>
      </dsp:txXfrm>
    </dsp:sp>
    <dsp:sp modelId="{768FA8B3-9E7B-430C-ADEC-1D8234856A37}">
      <dsp:nvSpPr>
        <dsp:cNvPr id="0" name=""/>
        <dsp:cNvSpPr/>
      </dsp:nvSpPr>
      <dsp:spPr>
        <a:xfrm>
          <a:off x="1135963" y="1889729"/>
          <a:ext cx="613059" cy="61305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shade val="80000"/>
                <a:hueOff val="-209575"/>
                <a:satOff val="-39641"/>
                <a:lumOff val="33679"/>
                <a:alphaOff val="0"/>
              </a:schemeClr>
            </a:gs>
            <a:gs pos="100000">
              <a:schemeClr val="accent2">
                <a:shade val="80000"/>
                <a:hueOff val="-209575"/>
                <a:satOff val="-39641"/>
                <a:lumOff val="33679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DC6843A-12F6-4ABA-9B26-99DE27C7DFFE}">
      <dsp:nvSpPr>
        <dsp:cNvPr id="0" name=""/>
        <dsp:cNvSpPr/>
      </dsp:nvSpPr>
      <dsp:spPr>
        <a:xfrm>
          <a:off x="1442493" y="1889729"/>
          <a:ext cx="3365817" cy="61305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-209575"/>
              <a:satOff val="-39641"/>
              <a:lumOff val="33679"/>
              <a:alphaOff val="0"/>
            </a:schemeClr>
          </a:solidFill>
          <a:prstDash val="solid"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800" kern="1200" baseline="0" dirty="0" smtClean="0"/>
            <a:t>Laws of Thermodynamics</a:t>
          </a:r>
        </a:p>
      </dsp:txBody>
      <dsp:txXfrm>
        <a:off x="1442493" y="1889729"/>
        <a:ext cx="3365817" cy="6130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30B07A-146E-4587-927C-1CC169EF8FE2}">
      <dsp:nvSpPr>
        <dsp:cNvPr id="0" name=""/>
        <dsp:cNvSpPr/>
      </dsp:nvSpPr>
      <dsp:spPr>
        <a:xfrm>
          <a:off x="808136" y="242891"/>
          <a:ext cx="1016146" cy="1016146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921C2EC7-AFDC-46F9-8CE3-C8788DA3EFE5}">
      <dsp:nvSpPr>
        <dsp:cNvPr id="0" name=""/>
        <dsp:cNvSpPr/>
      </dsp:nvSpPr>
      <dsp:spPr>
        <a:xfrm>
          <a:off x="1431927" y="90490"/>
          <a:ext cx="4563882" cy="1320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4610" rIns="0" bIns="54610" numCol="1" spcCol="1270" anchor="ctr" anchorCtr="0">
          <a:noAutofit/>
        </a:bodyPr>
        <a:lstStyle/>
        <a:p>
          <a:pPr lvl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4300" b="1" kern="1200" cap="none" spc="0" dirty="0" smtClean="0">
              <a:ln w="31550" cmpd="sng">
                <a:prstDash val="solid"/>
              </a:ln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Segoe Print" pitchFamily="2" charset="0"/>
            </a:rPr>
            <a:t>Electricity</a:t>
          </a:r>
          <a:endParaRPr lang="en-US" sz="4300" b="1" kern="1200" cap="none" spc="0" dirty="0">
            <a:ln w="31550" cmpd="sng">
              <a:prstDash val="solid"/>
            </a:ln>
            <a:effectLst>
              <a:outerShdw blurRad="41275" dist="12700" dir="12000000" algn="tl" rotWithShape="0">
                <a:srgbClr val="000000">
                  <a:alpha val="40000"/>
                </a:srgbClr>
              </a:outerShdw>
            </a:effectLst>
            <a:latin typeface="Segoe Print" pitchFamily="2" charset="0"/>
          </a:endParaRPr>
        </a:p>
      </dsp:txBody>
      <dsp:txXfrm>
        <a:off x="1431927" y="90490"/>
        <a:ext cx="4563882" cy="1320949"/>
      </dsp:txXfrm>
    </dsp:sp>
    <dsp:sp modelId="{036DB20E-3B9F-472B-90C8-51A901731465}">
      <dsp:nvSpPr>
        <dsp:cNvPr id="0" name=""/>
        <dsp:cNvSpPr/>
      </dsp:nvSpPr>
      <dsp:spPr>
        <a:xfrm>
          <a:off x="2346320" y="2528885"/>
          <a:ext cx="1016146" cy="1016146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-4565624"/>
                <a:satOff val="48042"/>
                <a:lumOff val="2746"/>
                <a:alphaOff val="0"/>
              </a:schemeClr>
            </a:gs>
            <a:gs pos="100000">
              <a:schemeClr val="accent4">
                <a:alpha val="50000"/>
                <a:hueOff val="-4565624"/>
                <a:satOff val="48042"/>
                <a:lumOff val="2746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D45010DD-4C67-4443-BECD-F8842CBF993C}">
      <dsp:nvSpPr>
        <dsp:cNvPr id="0" name=""/>
        <dsp:cNvSpPr/>
      </dsp:nvSpPr>
      <dsp:spPr>
        <a:xfrm>
          <a:off x="3007595" y="2587478"/>
          <a:ext cx="2430246" cy="10161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54610" rIns="0" bIns="54610" numCol="1" spcCol="1270" anchor="ctr" anchorCtr="0">
          <a:noAutofit/>
        </a:bodyPr>
        <a:lstStyle/>
        <a:p>
          <a:pPr lvl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4300" b="1" kern="1200" cap="none" spc="0" dirty="0" smtClean="0">
              <a:ln w="31550" cmpd="sng"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Segoe Print" pitchFamily="2" charset="0"/>
            </a:rPr>
            <a:t>Circuits</a:t>
          </a:r>
          <a:endParaRPr lang="en-US" sz="4300" kern="1200" dirty="0">
            <a:latin typeface="Segoe Print" pitchFamily="2" charset="0"/>
          </a:endParaRPr>
        </a:p>
      </dsp:txBody>
      <dsp:txXfrm>
        <a:off x="3007595" y="2587478"/>
        <a:ext cx="2430246" cy="10161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F657A1-1DC1-4422-8229-F5DD0438171B}">
      <dsp:nvSpPr>
        <dsp:cNvPr id="0" name=""/>
        <dsp:cNvSpPr/>
      </dsp:nvSpPr>
      <dsp:spPr>
        <a:xfrm>
          <a:off x="-4845785" y="-294161"/>
          <a:ext cx="5771520" cy="5771520"/>
        </a:xfrm>
        <a:prstGeom prst="blockArc">
          <a:avLst>
            <a:gd name="adj1" fmla="val 18900000"/>
            <a:gd name="adj2" fmla="val 2700000"/>
            <a:gd name="adj3" fmla="val 374"/>
          </a:avLst>
        </a:pr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0BFB12-43E0-4337-97F7-91668A57512C}">
      <dsp:nvSpPr>
        <dsp:cNvPr id="0" name=""/>
        <dsp:cNvSpPr/>
      </dsp:nvSpPr>
      <dsp:spPr>
        <a:xfrm>
          <a:off x="595384" y="877098"/>
          <a:ext cx="2774918" cy="85725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0442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2300" kern="1200" dirty="0" smtClean="0"/>
            <a:t>Electrical energy</a:t>
          </a:r>
          <a:r>
            <a:rPr lang="en-PH" sz="2300" kern="1200" baseline="0" dirty="0" smtClean="0"/>
            <a:t> consumption</a:t>
          </a:r>
          <a:endParaRPr lang="en-US" sz="2300" kern="1200" dirty="0"/>
        </a:p>
      </dsp:txBody>
      <dsp:txXfrm>
        <a:off x="595384" y="877098"/>
        <a:ext cx="2774918" cy="857250"/>
      </dsp:txXfrm>
    </dsp:sp>
    <dsp:sp modelId="{3FA83DD3-5931-44F5-BC14-F953849B8610}">
      <dsp:nvSpPr>
        <dsp:cNvPr id="0" name=""/>
        <dsp:cNvSpPr/>
      </dsp:nvSpPr>
      <dsp:spPr>
        <a:xfrm>
          <a:off x="59603" y="769941"/>
          <a:ext cx="1071562" cy="10715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A1A66D-89AC-46CC-9B8D-D5BF6CEAEF1B}">
      <dsp:nvSpPr>
        <dsp:cNvPr id="0" name=""/>
        <dsp:cNvSpPr/>
      </dsp:nvSpPr>
      <dsp:spPr>
        <a:xfrm>
          <a:off x="906995" y="2162973"/>
          <a:ext cx="2463307" cy="857250"/>
        </a:xfrm>
        <a:prstGeom prst="rect">
          <a:avLst/>
        </a:prstGeom>
        <a:solidFill>
          <a:schemeClr val="accent4">
            <a:hueOff val="-2282812"/>
            <a:satOff val="24021"/>
            <a:lumOff val="1373"/>
            <a:alphaOff val="0"/>
          </a:scheme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0442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2300" kern="1200" baseline="0" dirty="0" smtClean="0"/>
            <a:t>Magnetism</a:t>
          </a:r>
        </a:p>
      </dsp:txBody>
      <dsp:txXfrm>
        <a:off x="906995" y="2162973"/>
        <a:ext cx="2463307" cy="857250"/>
      </dsp:txXfrm>
    </dsp:sp>
    <dsp:sp modelId="{81C0E566-3D32-4200-BFC7-FDA141F18EAF}">
      <dsp:nvSpPr>
        <dsp:cNvPr id="0" name=""/>
        <dsp:cNvSpPr/>
      </dsp:nvSpPr>
      <dsp:spPr>
        <a:xfrm>
          <a:off x="371214" y="2055816"/>
          <a:ext cx="1071562" cy="10715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45DF6C-1CFD-41A8-AE02-2BD2B57173B8}">
      <dsp:nvSpPr>
        <dsp:cNvPr id="0" name=""/>
        <dsp:cNvSpPr/>
      </dsp:nvSpPr>
      <dsp:spPr>
        <a:xfrm>
          <a:off x="595384" y="3448848"/>
          <a:ext cx="2774918" cy="857250"/>
        </a:xfrm>
        <a:prstGeom prst="rect">
          <a:avLst/>
        </a:prstGeom>
        <a:solidFill>
          <a:schemeClr val="accent4">
            <a:hueOff val="-4565624"/>
            <a:satOff val="48042"/>
            <a:lumOff val="2746"/>
            <a:alphaOff val="0"/>
          </a:scheme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0442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2300" kern="1200" baseline="0" smtClean="0"/>
            <a:t>Electromagnetic induction</a:t>
          </a:r>
          <a:endParaRPr lang="en-US" sz="2300" kern="1200" dirty="0"/>
        </a:p>
      </dsp:txBody>
      <dsp:txXfrm>
        <a:off x="595384" y="3448848"/>
        <a:ext cx="2774918" cy="857250"/>
      </dsp:txXfrm>
    </dsp:sp>
    <dsp:sp modelId="{8979625C-F9EA-4BA8-970C-07FC11BEAE18}">
      <dsp:nvSpPr>
        <dsp:cNvPr id="0" name=""/>
        <dsp:cNvSpPr/>
      </dsp:nvSpPr>
      <dsp:spPr>
        <a:xfrm>
          <a:off x="59603" y="3341691"/>
          <a:ext cx="1071562" cy="10715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E5F9B5-9466-4B4C-8FF2-18FC16BB0C77}">
      <dsp:nvSpPr>
        <dsp:cNvPr id="0" name=""/>
        <dsp:cNvSpPr/>
      </dsp:nvSpPr>
      <dsp:spPr>
        <a:xfrm>
          <a:off x="0" y="689052"/>
          <a:ext cx="4632325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14A2E05-7E0B-4524-83C4-0C0A555B1801}">
      <dsp:nvSpPr>
        <dsp:cNvPr id="0" name=""/>
        <dsp:cNvSpPr/>
      </dsp:nvSpPr>
      <dsp:spPr>
        <a:xfrm>
          <a:off x="231616" y="364332"/>
          <a:ext cx="3242627" cy="6494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2564" tIns="0" rIns="122564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2200" kern="1200" dirty="0" smtClean="0"/>
            <a:t>Electromagnetic</a:t>
          </a:r>
          <a:r>
            <a:rPr lang="en-PH" sz="2200" kern="1200" baseline="0" dirty="0" smtClean="0"/>
            <a:t> waves</a:t>
          </a:r>
          <a:endParaRPr lang="en-US" sz="2200" kern="1200" dirty="0"/>
        </a:p>
      </dsp:txBody>
      <dsp:txXfrm>
        <a:off x="263319" y="396035"/>
        <a:ext cx="3179221" cy="586034"/>
      </dsp:txXfrm>
    </dsp:sp>
    <dsp:sp modelId="{D5B59C3A-D5A4-43D0-8597-2EAE8684C48A}">
      <dsp:nvSpPr>
        <dsp:cNvPr id="0" name=""/>
        <dsp:cNvSpPr/>
      </dsp:nvSpPr>
      <dsp:spPr>
        <a:xfrm>
          <a:off x="0" y="1686972"/>
          <a:ext cx="4632325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82812"/>
              <a:satOff val="24021"/>
              <a:lumOff val="1373"/>
              <a:alphaOff val="0"/>
            </a:schemeClr>
          </a:solidFill>
          <a:prstDash val="solid"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D46EB8C-45A5-4D15-A60F-6DF9FF3B8931}">
      <dsp:nvSpPr>
        <dsp:cNvPr id="0" name=""/>
        <dsp:cNvSpPr/>
      </dsp:nvSpPr>
      <dsp:spPr>
        <a:xfrm>
          <a:off x="231616" y="1362252"/>
          <a:ext cx="3242627" cy="649440"/>
        </a:xfrm>
        <a:prstGeom prst="roundRect">
          <a:avLst/>
        </a:prstGeom>
        <a:gradFill rotWithShape="0">
          <a:gsLst>
            <a:gs pos="0">
              <a:schemeClr val="accent4">
                <a:hueOff val="-2282812"/>
                <a:satOff val="24021"/>
                <a:lumOff val="1373"/>
                <a:alphaOff val="0"/>
              </a:schemeClr>
            </a:gs>
            <a:gs pos="100000">
              <a:schemeClr val="accent4">
                <a:hueOff val="-2282812"/>
                <a:satOff val="24021"/>
                <a:lumOff val="1373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2564" tIns="0" rIns="122564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2200" kern="1200" baseline="0" dirty="0" smtClean="0"/>
            <a:t>LASER</a:t>
          </a:r>
        </a:p>
      </dsp:txBody>
      <dsp:txXfrm>
        <a:off x="263319" y="1393955"/>
        <a:ext cx="3179221" cy="586034"/>
      </dsp:txXfrm>
    </dsp:sp>
    <dsp:sp modelId="{1A4B532F-3B4C-4407-89B0-D2C1D9186D77}">
      <dsp:nvSpPr>
        <dsp:cNvPr id="0" name=""/>
        <dsp:cNvSpPr/>
      </dsp:nvSpPr>
      <dsp:spPr>
        <a:xfrm>
          <a:off x="0" y="2684892"/>
          <a:ext cx="4632325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565624"/>
              <a:satOff val="48042"/>
              <a:lumOff val="2746"/>
              <a:alphaOff val="0"/>
            </a:schemeClr>
          </a:solidFill>
          <a:prstDash val="solid"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584A95-3BCC-446A-A484-5F34F040C7B1}">
      <dsp:nvSpPr>
        <dsp:cNvPr id="0" name=""/>
        <dsp:cNvSpPr/>
      </dsp:nvSpPr>
      <dsp:spPr>
        <a:xfrm>
          <a:off x="231616" y="2360172"/>
          <a:ext cx="3242627" cy="649440"/>
        </a:xfrm>
        <a:prstGeom prst="roundRect">
          <a:avLst/>
        </a:prstGeom>
        <a:gradFill rotWithShape="0">
          <a:gsLst>
            <a:gs pos="0">
              <a:schemeClr val="accent4">
                <a:hueOff val="-4565624"/>
                <a:satOff val="48042"/>
                <a:lumOff val="2746"/>
                <a:alphaOff val="0"/>
              </a:schemeClr>
            </a:gs>
            <a:gs pos="100000">
              <a:schemeClr val="accent4">
                <a:hueOff val="-4565624"/>
                <a:satOff val="48042"/>
                <a:lumOff val="2746"/>
                <a:alphaOff val="0"/>
                <a:shade val="76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2564" tIns="0" rIns="122564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2200" kern="1200" baseline="0" smtClean="0"/>
            <a:t>Modern communications technology</a:t>
          </a:r>
          <a:endParaRPr lang="en-US" sz="2200" kern="1200" dirty="0"/>
        </a:p>
      </dsp:txBody>
      <dsp:txXfrm>
        <a:off x="263319" y="2391875"/>
        <a:ext cx="3179221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BDD2964-D7D5-429F-9668-4D2FFF604C4D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D536137-7EFC-4564-9BCF-5F3B8C095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2964-D7D5-429F-9668-4D2FFF604C4D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6137-7EFC-4564-9BCF-5F3B8C095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2964-D7D5-429F-9668-4D2FFF604C4D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6137-7EFC-4564-9BCF-5F3B8C095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2964-D7D5-429F-9668-4D2FFF604C4D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6137-7EFC-4564-9BCF-5F3B8C095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2964-D7D5-429F-9668-4D2FFF604C4D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6137-7EFC-4564-9BCF-5F3B8C095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2964-D7D5-429F-9668-4D2FFF604C4D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6137-7EFC-4564-9BCF-5F3B8C09547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2964-D7D5-429F-9668-4D2FFF604C4D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6137-7EFC-4564-9BCF-5F3B8C09547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2964-D7D5-429F-9668-4D2FFF604C4D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6137-7EFC-4564-9BCF-5F3B8C095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D2964-D7D5-429F-9668-4D2FFF604C4D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36137-7EFC-4564-9BCF-5F3B8C095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BDD2964-D7D5-429F-9668-4D2FFF604C4D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D536137-7EFC-4564-9BCF-5F3B8C095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BDD2964-D7D5-429F-9668-4D2FFF604C4D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D536137-7EFC-4564-9BCF-5F3B8C095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BDD2964-D7D5-429F-9668-4D2FFF604C4D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D536137-7EFC-4564-9BCF-5F3B8C0954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0.jpg"/><Relationship Id="rId7" Type="http://schemas.openxmlformats.org/officeDocument/2006/relationships/diagramColors" Target="../diagrams/colors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diagramLayout" Target="../diagrams/layout3.xml"/><Relationship Id="rId7" Type="http://schemas.openxmlformats.org/officeDocument/2006/relationships/image" Target="../media/image11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diagramLayout" Target="../diagrams/layout4.xml"/><Relationship Id="rId7" Type="http://schemas.openxmlformats.org/officeDocument/2006/relationships/image" Target="../media/image13.jp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diagramLayout" Target="../diagrams/layout5.xml"/><Relationship Id="rId7" Type="http://schemas.openxmlformats.org/officeDocument/2006/relationships/image" Target="../media/image16.jp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PH" dirty="0" smtClean="0"/>
              <a:t>High School Physics</a:t>
            </a:r>
            <a:r>
              <a:rPr lang="en-PH" dirty="0"/>
              <a:t/>
            </a:r>
            <a:br>
              <a:rPr lang="en-PH" dirty="0"/>
            </a:br>
            <a:r>
              <a:rPr lang="en-PH" dirty="0" smtClean="0"/>
              <a:t>BEC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PH" smtClean="0">
                <a:latin typeface="Segoe Print" pitchFamily="2" charset="0"/>
              </a:rPr>
              <a:t>Naomi M. Tabudlong</a:t>
            </a:r>
            <a:endParaRPr lang="en-PH" dirty="0" smtClean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40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dirty="0" smtClean="0"/>
              <a:t>LEARNING COMPETENCIES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smtClean="0"/>
              <a:t>Energy in Society</a:t>
            </a:r>
          </a:p>
          <a:p>
            <a:r>
              <a:rPr lang="en-PH" dirty="0" smtClean="0"/>
              <a:t>Energy and the Environment</a:t>
            </a:r>
          </a:p>
          <a:p>
            <a:r>
              <a:rPr lang="en-PH" dirty="0" smtClean="0"/>
              <a:t>Energy in Transportation</a:t>
            </a:r>
          </a:p>
          <a:p>
            <a:r>
              <a:rPr lang="en-PH" dirty="0" smtClean="0"/>
              <a:t>Energy in the Home</a:t>
            </a:r>
          </a:p>
          <a:p>
            <a:r>
              <a:rPr lang="en-PH" dirty="0" smtClean="0"/>
              <a:t>Energy and the Economy</a:t>
            </a:r>
          </a:p>
          <a:p>
            <a:r>
              <a:rPr lang="en-PH" dirty="0" smtClean="0"/>
              <a:t>Energy</a:t>
            </a:r>
            <a:r>
              <a:rPr lang="en-PH" baseline="0" dirty="0" smtClean="0"/>
              <a:t> in Communication and Information Technology</a:t>
            </a:r>
            <a:endParaRPr lang="en-PH" dirty="0" smtClean="0"/>
          </a:p>
        </p:txBody>
      </p:sp>
      <p:sp>
        <p:nvSpPr>
          <p:cNvPr id="17" name="Text Placeholder 1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PH" dirty="0" smtClean="0"/>
              <a:t>Based from the 2002 </a:t>
            </a:r>
            <a:r>
              <a:rPr lang="en-PH" dirty="0" err="1" smtClean="0"/>
              <a:t>DepEd</a:t>
            </a:r>
            <a:r>
              <a:rPr lang="en-PH" dirty="0" smtClean="0"/>
              <a:t> Basic Education Curriculum of the Secondary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22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PH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Energy in Society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68" r="29068"/>
          <a:stretch>
            <a:fillRect/>
          </a:stretch>
        </p:blipFill>
        <p:spPr/>
      </p:pic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PH" baseline="0" dirty="0" smtClean="0"/>
              <a:t>Energy and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40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57400"/>
            <a:ext cx="3657599" cy="2667000"/>
          </a:xfrm>
        </p:spPr>
        <p:txBody>
          <a:bodyPr>
            <a:normAutofit/>
          </a:bodyPr>
          <a:lstStyle/>
          <a:p>
            <a:pPr rtl="0" eaLnBrk="1" latinLnBrk="0" hangingPunct="1"/>
            <a:r>
              <a:rPr lang="en-PH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Energy </a:t>
            </a:r>
            <a:r>
              <a:rPr lang="en-PH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&amp; the Environment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1193608"/>
              </p:ext>
            </p:extLst>
          </p:nvPr>
        </p:nvGraphicFramePr>
        <p:xfrm>
          <a:off x="1941512" y="-457200"/>
          <a:ext cx="7888288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405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C4435E-B362-40D0-B775-CCAD7E57F3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C4435E-B362-40D0-B775-CCAD7E57F3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C4435E-B362-40D0-B775-CCAD7E57F3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C4435E-B362-40D0-B775-CCAD7E57F3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C4435E-B362-40D0-B775-CCAD7E57F3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C4435E-B362-40D0-B775-CCAD7E57F3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C4435E-B362-40D0-B775-CCAD7E57F3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C4435E-B362-40D0-B775-CCAD7E57F35F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C4435E-B362-40D0-B775-CCAD7E57F35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C4435E-B362-40D0-B775-CCAD7E57F35F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C4435E-B362-40D0-B775-CCAD7E57F35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C4435E-B362-40D0-B775-CCAD7E57F35F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C4435E-B362-40D0-B775-CCAD7E57F35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C4435E-B362-40D0-B775-CCAD7E57F35F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C4435E-B362-40D0-B775-CCAD7E57F35F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ECA969-34EC-4B5E-90C5-79054DAB01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ECA969-34EC-4B5E-90C5-79054DAB01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ECA969-34EC-4B5E-90C5-79054DAB01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ECA969-34EC-4B5E-90C5-79054DAB01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ECA969-34EC-4B5E-90C5-79054DAB01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ECA969-34EC-4B5E-90C5-79054DAB01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ECA969-34EC-4B5E-90C5-79054DAB01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ECA969-34EC-4B5E-90C5-79054DAB0150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ECA969-34EC-4B5E-90C5-79054DAB015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ECA969-34EC-4B5E-90C5-79054DAB0150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ECA969-34EC-4B5E-90C5-79054DAB015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ECA969-34EC-4B5E-90C5-79054DAB0150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ECA969-34EC-4B5E-90C5-79054DAB015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ECA969-34EC-4B5E-90C5-79054DAB0150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ECA969-34EC-4B5E-90C5-79054DAB0150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9F393E-7B3F-443D-87A0-025EEDFD0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9F393E-7B3F-443D-87A0-025EEDFD08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9F393E-7B3F-443D-87A0-025EEDFD0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9F393E-7B3F-443D-87A0-025EEDFD0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9F393E-7B3F-443D-87A0-025EEDFD0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9F393E-7B3F-443D-87A0-025EEDFD0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9F393E-7B3F-443D-87A0-025EEDFD0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9F393E-7B3F-443D-87A0-025EEDFD08A4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9F393E-7B3F-443D-87A0-025EEDFD08A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9F393E-7B3F-443D-87A0-025EEDFD08A4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9F393E-7B3F-443D-87A0-025EEDFD08A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9F393E-7B3F-443D-87A0-025EEDFD08A4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9F393E-7B3F-443D-87A0-025EEDFD08A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9F393E-7B3F-443D-87A0-025EEDFD08A4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9F393E-7B3F-443D-87A0-025EEDFD08A4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860DF-B85B-4C4E-B1E7-E938C62162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860DF-B85B-4C4E-B1E7-E938C62162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860DF-B85B-4C4E-B1E7-E938C62162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860DF-B85B-4C4E-B1E7-E938C62162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860DF-B85B-4C4E-B1E7-E938C62162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860DF-B85B-4C4E-B1E7-E938C62162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860DF-B85B-4C4E-B1E7-E938C62162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860DF-B85B-4C4E-B1E7-E938C621622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860DF-B85B-4C4E-B1E7-E938C621622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860DF-B85B-4C4E-B1E7-E938C621622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860DF-B85B-4C4E-B1E7-E938C621622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860DF-B85B-4C4E-B1E7-E938C621622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860DF-B85B-4C4E-B1E7-E938C621622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860DF-B85B-4C4E-B1E7-E938C621622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C860DF-B85B-4C4E-B1E7-E938C621622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E94EFF-95EA-42F5-8303-2A14A2D64E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E94EFF-95EA-42F5-8303-2A14A2D64E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E94EFF-95EA-42F5-8303-2A14A2D64E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E94EFF-95EA-42F5-8303-2A14A2D64E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E94EFF-95EA-42F5-8303-2A14A2D64E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E94EFF-95EA-42F5-8303-2A14A2D64E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E94EFF-95EA-42F5-8303-2A14A2D64E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E94EFF-95EA-42F5-8303-2A14A2D64EBC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E94EFF-95EA-42F5-8303-2A14A2D64EB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E94EFF-95EA-42F5-8303-2A14A2D64EBC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E94EFF-95EA-42F5-8303-2A14A2D64EB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E94EFF-95EA-42F5-8303-2A14A2D64EBC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E94EFF-95EA-42F5-8303-2A14A2D64EB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E94EFF-95EA-42F5-8303-2A14A2D64EBC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E94EFF-95EA-42F5-8303-2A14A2D64EB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B7E57A-9927-4D6D-8785-DAFE5188B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B7E57A-9927-4D6D-8785-DAFE5188BC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B7E57A-9927-4D6D-8785-DAFE5188B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B7E57A-9927-4D6D-8785-DAFE5188B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B7E57A-9927-4D6D-8785-DAFE5188B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B7E57A-9927-4D6D-8785-DAFE5188B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B7E57A-9927-4D6D-8785-DAFE5188BC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B7E57A-9927-4D6D-8785-DAFE5188BC8B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B7E57A-9927-4D6D-8785-DAFE5188BC8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B7E57A-9927-4D6D-8785-DAFE5188BC8B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B7E57A-9927-4D6D-8785-DAFE5188BC8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B7E57A-9927-4D6D-8785-DAFE5188BC8B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B7E57A-9927-4D6D-8785-DAFE5188BC8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B7E57A-9927-4D6D-8785-DAFE5188BC8B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BB7E57A-9927-4D6D-8785-DAFE5188BC8B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6EB049-BEEE-40CC-AFDF-F50C98F272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6EB049-BEEE-40CC-AFDF-F50C98F272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6EB049-BEEE-40CC-AFDF-F50C98F272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6EB049-BEEE-40CC-AFDF-F50C98F272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6EB049-BEEE-40CC-AFDF-F50C98F272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6EB049-BEEE-40CC-AFDF-F50C98F272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6EB049-BEEE-40CC-AFDF-F50C98F272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6EB049-BEEE-40CC-AFDF-F50C98F272AE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6EB049-BEEE-40CC-AFDF-F50C98F272A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6EB049-BEEE-40CC-AFDF-F50C98F272AE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6EB049-BEEE-40CC-AFDF-F50C98F272A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6EB049-BEEE-40CC-AFDF-F50C98F272AE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6EB049-BEEE-40CC-AFDF-F50C98F272A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6EB049-BEEE-40CC-AFDF-F50C98F272AE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6EB049-BEEE-40CC-AFDF-F50C98F272A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565916-8F6C-4CBC-B2B0-15A6C0C55D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565916-8F6C-4CBC-B2B0-15A6C0C55D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565916-8F6C-4CBC-B2B0-15A6C0C55D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565916-8F6C-4CBC-B2B0-15A6C0C55D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565916-8F6C-4CBC-B2B0-15A6C0C55D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565916-8F6C-4CBC-B2B0-15A6C0C55D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565916-8F6C-4CBC-B2B0-15A6C0C55D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565916-8F6C-4CBC-B2B0-15A6C0C55D7E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565916-8F6C-4CBC-B2B0-15A6C0C55D7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565916-8F6C-4CBC-B2B0-15A6C0C55D7E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565916-8F6C-4CBC-B2B0-15A6C0C55D7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565916-8F6C-4CBC-B2B0-15A6C0C55D7E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565916-8F6C-4CBC-B2B0-15A6C0C55D7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565916-8F6C-4CBC-B2B0-15A6C0C55D7E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565916-8F6C-4CBC-B2B0-15A6C0C55D7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76974B-768A-470C-AAD9-4E74492C5F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76974B-768A-470C-AAD9-4E74492C5F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76974B-768A-470C-AAD9-4E74492C5F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76974B-768A-470C-AAD9-4E74492C5F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76974B-768A-470C-AAD9-4E74492C5F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76974B-768A-470C-AAD9-4E74492C5F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76974B-768A-470C-AAD9-4E74492C5F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76974B-768A-470C-AAD9-4E74492C5F0A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76974B-768A-470C-AAD9-4E74492C5F0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76974B-768A-470C-AAD9-4E74492C5F0A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76974B-768A-470C-AAD9-4E74492C5F0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76974B-768A-470C-AAD9-4E74492C5F0A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76974B-768A-470C-AAD9-4E74492C5F0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76974B-768A-470C-AAD9-4E74492C5F0A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76974B-768A-470C-AAD9-4E74492C5F0A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817582"/>
            <a:ext cx="3869268" cy="2297093"/>
          </a:xfrm>
        </p:spPr>
        <p:txBody>
          <a:bodyPr>
            <a:normAutofit/>
          </a:bodyPr>
          <a:lstStyle/>
          <a:p>
            <a:pPr rtl="0" eaLnBrk="1" latinLnBrk="0" hangingPunct="1"/>
            <a:r>
              <a:rPr lang="en-PH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Energy in Transportation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05126">
            <a:off x="1433642" y="665911"/>
            <a:ext cx="1966448" cy="2189312"/>
          </a:xfrm>
          <a:prstGeom prst="rect">
            <a:avLst/>
          </a:prstGeom>
          <a:noFill/>
          <a:ln w="1270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3201">
            <a:off x="751812" y="3147843"/>
            <a:ext cx="3012224" cy="2153986"/>
          </a:xfrm>
          <a:prstGeom prst="rect">
            <a:avLst/>
          </a:prstGeom>
          <a:ln w="1016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1017662"/>
              </p:ext>
            </p:extLst>
          </p:nvPr>
        </p:nvGraphicFramePr>
        <p:xfrm>
          <a:off x="3581400" y="2895600"/>
          <a:ext cx="4808311" cy="2986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8030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5077177" cy="1202485"/>
          </a:xfrm>
        </p:spPr>
        <p:txBody>
          <a:bodyPr>
            <a:normAutofit/>
          </a:bodyPr>
          <a:lstStyle/>
          <a:p>
            <a:pPr algn="l" rtl="0" eaLnBrk="1" latinLnBrk="0" hangingPunct="1"/>
            <a:r>
              <a:rPr lang="en-PH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Energy in the Home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8205572"/>
              </p:ext>
            </p:extLst>
          </p:nvPr>
        </p:nvGraphicFramePr>
        <p:xfrm>
          <a:off x="1463675" y="2119313"/>
          <a:ext cx="6196013" cy="360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8844">
            <a:off x="5826687" y="1852820"/>
            <a:ext cx="2113390" cy="2730500"/>
          </a:xfrm>
          <a:prstGeom prst="rect">
            <a:avLst/>
          </a:prstGeom>
          <a:ln w="127000">
            <a:solidFill>
              <a:schemeClr val="bg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33047">
            <a:off x="1136523" y="3850568"/>
            <a:ext cx="2395796" cy="2339894"/>
          </a:xfrm>
          <a:prstGeom prst="rect">
            <a:avLst/>
          </a:prstGeom>
          <a:ln w="127000"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451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9321162"/>
              </p:ext>
            </p:extLst>
          </p:nvPr>
        </p:nvGraphicFramePr>
        <p:xfrm>
          <a:off x="4800600" y="684204"/>
          <a:ext cx="3429000" cy="5183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2959">
            <a:off x="743920" y="1693874"/>
            <a:ext cx="2169762" cy="1887693"/>
          </a:xfrm>
          <a:prstGeom prst="rect">
            <a:avLst/>
          </a:prstGeom>
          <a:ln w="1270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249251"/>
            <a:ext cx="2605265" cy="1673209"/>
          </a:xfrm>
          <a:prstGeom prst="rect">
            <a:avLst/>
          </a:prstGeom>
          <a:solidFill>
            <a:srgbClr val="000000">
              <a:shade val="95000"/>
            </a:srgbClr>
          </a:solidFill>
          <a:ln w="76200" cap="sq">
            <a:solidFill>
              <a:schemeClr val="bg1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4619977" cy="782618"/>
          </a:xfrm>
        </p:spPr>
        <p:txBody>
          <a:bodyPr>
            <a:noAutofit/>
          </a:bodyPr>
          <a:lstStyle/>
          <a:p>
            <a:pPr rtl="0" eaLnBrk="1" latinLnBrk="0" hangingPunct="1"/>
            <a:r>
              <a:rPr lang="en-PH" sz="3200" kern="1200" dirty="0" smtClean="0">
                <a:solidFill>
                  <a:schemeClr val="tx1"/>
                </a:solidFill>
                <a:effectLst/>
              </a:rPr>
              <a:t>Energy </a:t>
            </a:r>
            <a:r>
              <a:rPr lang="en-PH" sz="3200" kern="1200" dirty="0" smtClean="0">
                <a:solidFill>
                  <a:schemeClr val="tx1"/>
                </a:solidFill>
                <a:effectLst/>
              </a:rPr>
              <a:t>&amp; </a:t>
            </a:r>
            <a:r>
              <a:rPr lang="en-PH" sz="3200" kern="1200" dirty="0" smtClean="0">
                <a:solidFill>
                  <a:schemeClr val="tx1"/>
                </a:solidFill>
                <a:effectLst/>
              </a:rPr>
              <a:t>the Economy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74944">
            <a:off x="1524389" y="4154749"/>
            <a:ext cx="2719222" cy="2166937"/>
          </a:xfrm>
          <a:prstGeom prst="rect">
            <a:avLst/>
          </a:prstGeom>
          <a:ln w="12700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08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3934177" cy="1202485"/>
          </a:xfrm>
        </p:spPr>
        <p:txBody>
          <a:bodyPr>
            <a:normAutofit/>
          </a:bodyPr>
          <a:lstStyle/>
          <a:p>
            <a:r>
              <a:rPr lang="en-PH" dirty="0" smtClean="0"/>
              <a:t>Energy in </a:t>
            </a:r>
            <a:r>
              <a:rPr lang="en-PH" dirty="0" smtClean="0"/>
              <a:t>ICT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010245"/>
              </p:ext>
            </p:extLst>
          </p:nvPr>
        </p:nvGraphicFramePr>
        <p:xfrm>
          <a:off x="762000" y="1981200"/>
          <a:ext cx="4632325" cy="360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75277">
            <a:off x="5041800" y="986001"/>
            <a:ext cx="3287918" cy="2336153"/>
          </a:xfrm>
          <a:prstGeom prst="rect">
            <a:avLst/>
          </a:prstGeom>
          <a:ln w="1270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32375" flipH="1">
            <a:off x="4752678" y="2975152"/>
            <a:ext cx="2715410" cy="2039574"/>
          </a:xfrm>
          <a:prstGeom prst="rect">
            <a:avLst/>
          </a:prstGeom>
          <a:ln w="127000"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364114"/>
            <a:ext cx="2441129" cy="1697694"/>
          </a:xfrm>
          <a:prstGeom prst="rect">
            <a:avLst/>
          </a:prstGeom>
          <a:ln w="1270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093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-end-</a:t>
            </a:r>
            <a:endParaRPr lang="en-US" dirty="0"/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0" r="9650"/>
          <a:stretch>
            <a:fillRect/>
          </a:stretch>
        </p:blipFill>
        <p:spPr/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PH" dirty="0" smtClean="0">
                <a:latin typeface="Segoe Print" pitchFamily="2" charset="0"/>
              </a:rPr>
              <a:t>P.S. find the miming.. </a:t>
            </a:r>
            <a:r>
              <a:rPr lang="en-PH" dirty="0" smtClean="0">
                <a:latin typeface="Segoe Print" pitchFamily="2" charset="0"/>
                <a:sym typeface="Wingdings" pitchFamily="2" charset="2"/>
              </a:rPr>
              <a:t></a:t>
            </a:r>
          </a:p>
          <a:p>
            <a:r>
              <a:rPr lang="en-PH" dirty="0" smtClean="0">
                <a:latin typeface="Segoe Print" pitchFamily="2" charset="0"/>
                <a:sym typeface="Wingdings" pitchFamily="2" charset="2"/>
              </a:rPr>
              <a:t></a:t>
            </a:r>
            <a:endParaRPr lang="en-US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117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136</TotalTime>
  <Words>115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Pushpin</vt:lpstr>
      <vt:lpstr>High School Physics BEC</vt:lpstr>
      <vt:lpstr>LEARNING COMPETENCIES</vt:lpstr>
      <vt:lpstr>Energy in Society</vt:lpstr>
      <vt:lpstr>Energy &amp; the Environment</vt:lpstr>
      <vt:lpstr>Energy in Transportation</vt:lpstr>
      <vt:lpstr>Energy in the Home</vt:lpstr>
      <vt:lpstr>Energy &amp; the Economy</vt:lpstr>
      <vt:lpstr>Energy in ICT</vt:lpstr>
      <vt:lpstr>-end-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School Physics BEC</dc:title>
  <dc:creator>vanmai</dc:creator>
  <cp:lastModifiedBy>vanmai</cp:lastModifiedBy>
  <cp:revision>14</cp:revision>
  <dcterms:created xsi:type="dcterms:W3CDTF">2011-10-02T16:55:54Z</dcterms:created>
  <dcterms:modified xsi:type="dcterms:W3CDTF">2011-10-03T04:24:14Z</dcterms:modified>
</cp:coreProperties>
</file>